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7" r:id="rId4"/>
    <p:sldId id="263" r:id="rId5"/>
    <p:sldId id="258" r:id="rId6"/>
    <p:sldId id="264" r:id="rId7"/>
    <p:sldId id="259" r:id="rId8"/>
    <p:sldId id="265" r:id="rId9"/>
    <p:sldId id="266" r:id="rId10"/>
    <p:sldId id="260" r:id="rId11"/>
    <p:sldId id="261" r:id="rId12"/>
    <p:sldId id="267" r:id="rId13"/>
  </p:sldIdLst>
  <p:sldSz cx="12192000" cy="6858000"/>
  <p:notesSz cx="6858000" cy="9144000"/>
  <p:embeddedFontLst>
    <p:embeddedFont>
      <p:font typeface="210 옴니고딕 040" panose="02020603020101020101" pitchFamily="18" charset="-127"/>
      <p:regular r:id="rId15"/>
    </p:embeddedFont>
    <p:embeddedFont>
      <p:font typeface="맑은 고딕" panose="020B0503020000020004" pitchFamily="50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6121" autoAdjust="0"/>
  </p:normalViewPr>
  <p:slideViewPr>
    <p:cSldViewPr snapToGrid="0">
      <p:cViewPr varScale="1">
        <p:scale>
          <a:sx n="106" d="100"/>
          <a:sy n="106" d="100"/>
        </p:scale>
        <p:origin x="7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A6B73-8960-426A-8865-EF7494C4210E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AA2FA-29FB-4F66-8BAC-60E49AEE0C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492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oardmfactory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settler@boardm.co.kr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본 </a:t>
            </a:r>
            <a:r>
              <a:rPr lang="en-US" altLang="ko-KR" sz="1200" b="1" dirty="0"/>
              <a:t>PPT </a:t>
            </a:r>
            <a:r>
              <a:rPr lang="ko-KR" altLang="en-US" sz="1200" b="1" dirty="0"/>
              <a:t>자료는 ㈜</a:t>
            </a:r>
            <a:r>
              <a:rPr lang="ko-KR" altLang="en-US" sz="1200" b="1" dirty="0" err="1"/>
              <a:t>보드엠의</a:t>
            </a:r>
            <a:r>
              <a:rPr lang="ko-KR" altLang="en-US" sz="1200" b="1" dirty="0"/>
              <a:t> 저작물입니다</a:t>
            </a:r>
            <a:r>
              <a:rPr lang="en-US" altLang="ko-KR" sz="1200" b="1" dirty="0"/>
              <a:t>.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웹사이트</a:t>
            </a:r>
            <a:r>
              <a:rPr lang="en-US" altLang="ko-KR" sz="1200" b="1" dirty="0"/>
              <a:t>(</a:t>
            </a:r>
            <a:r>
              <a:rPr lang="en-US" altLang="ko-KR" sz="1200" b="1" dirty="0">
                <a:hlinkClick r:id="rId3"/>
              </a:rPr>
              <a:t>http://boardmfactory.com</a:t>
            </a:r>
            <a:r>
              <a:rPr lang="en-US" altLang="ko-KR" sz="1200" b="1" dirty="0"/>
              <a:t>)</a:t>
            </a:r>
            <a:r>
              <a:rPr lang="ko-KR" altLang="en-US" sz="1200" b="1" dirty="0"/>
              <a:t>에서 다운로드 받은</a:t>
            </a:r>
            <a:br>
              <a:rPr lang="en-US" altLang="ko-KR" sz="1200" b="1" dirty="0"/>
            </a:br>
            <a:r>
              <a:rPr lang="ko-KR" altLang="en-US" sz="1200" b="1" dirty="0"/>
              <a:t>최신 버전으로 활용하실 것을 권합니다</a:t>
            </a:r>
            <a:r>
              <a:rPr lang="en-US" altLang="ko-KR" sz="1200" b="1" dirty="0"/>
              <a:t>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슬라이드 노트는 이 공지 부분을 제외하고 </a:t>
            </a:r>
            <a:br>
              <a:rPr lang="en-US" altLang="ko-KR" sz="1200" b="1" dirty="0"/>
            </a:br>
            <a:r>
              <a:rPr lang="ko-KR" altLang="en-US" sz="1200" b="1" dirty="0"/>
              <a:t>자유로운 수정이 가능합니다</a:t>
            </a:r>
            <a:r>
              <a:rPr lang="en-US" altLang="ko-KR" sz="1200" b="1" dirty="0"/>
              <a:t>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PPT </a:t>
            </a:r>
            <a:r>
              <a:rPr lang="ko-KR" altLang="en-US" sz="1200" b="1" dirty="0"/>
              <a:t>화면 부분은 필요에 따라 임의 수정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활용 가능하나</a:t>
            </a:r>
            <a:r>
              <a:rPr lang="en-US" altLang="ko-KR" sz="1200" b="1" dirty="0"/>
              <a:t>,</a:t>
            </a:r>
            <a:br>
              <a:rPr lang="en-US" altLang="ko-KR" sz="1200" b="1" dirty="0"/>
            </a:br>
            <a:r>
              <a:rPr lang="ko-KR" altLang="en-US" sz="1200" b="1" dirty="0"/>
              <a:t>수정된 버전을 무단 배포하는 것은 금지합니다</a:t>
            </a:r>
            <a:r>
              <a:rPr lang="en-US" altLang="ko-KR" sz="1200" b="1" dirty="0"/>
              <a:t>.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자료 관련 건의사항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문의는 </a:t>
            </a:r>
            <a:r>
              <a:rPr lang="en-US" altLang="ko-KR" sz="1200" b="1" dirty="0">
                <a:hlinkClick r:id="rId4"/>
              </a:rPr>
              <a:t>settler@boardm.co.kr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혹은</a:t>
            </a:r>
            <a:br>
              <a:rPr lang="en-US" altLang="ko-KR" sz="1200" b="1" dirty="0"/>
            </a:br>
            <a:r>
              <a:rPr lang="ko-KR" altLang="en-US" sz="1200" b="1" dirty="0"/>
              <a:t>카카오톡 </a:t>
            </a:r>
            <a:r>
              <a:rPr lang="ko-KR" altLang="en-US" sz="1200" b="1" u="sng" dirty="0" err="1"/>
              <a:t>보드엠</a:t>
            </a:r>
            <a:r>
              <a:rPr lang="ko-KR" altLang="en-US" sz="1200" b="1" dirty="0" err="1"/>
              <a:t>으로</a:t>
            </a:r>
            <a:r>
              <a:rPr lang="ko-KR" altLang="en-US" sz="1200" b="1" dirty="0"/>
              <a:t> 문의해 주세요</a:t>
            </a:r>
            <a:r>
              <a:rPr lang="en-US" altLang="ko-KR" sz="1200" b="1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AA2FA-29FB-4F66-8BAC-60E49AEE0C9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92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91</a:t>
            </a:r>
            <a:r>
              <a:rPr lang="ko-KR" altLang="en-US" sz="1400" dirty="0" err="1"/>
              <a:t>살때</a:t>
            </a:r>
            <a:r>
              <a:rPr lang="ko-KR" altLang="en-US" sz="1400" dirty="0"/>
              <a:t> 무작위로 카드 뒤집기는 혼동될 수 있는 규칙이지만</a:t>
            </a:r>
            <a:r>
              <a:rPr lang="en-US" altLang="ko-KR" sz="1400" dirty="0"/>
              <a:t>, </a:t>
            </a:r>
            <a:r>
              <a:rPr lang="ko-KR" altLang="en-US" sz="1400" dirty="0"/>
              <a:t>이 게임에서 아슬아슬한 순간입니다</a:t>
            </a:r>
            <a:r>
              <a:rPr lang="en-US" altLang="ko-KR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만약 </a:t>
            </a:r>
            <a:r>
              <a:rPr lang="en-US" altLang="ko-KR" sz="1400" dirty="0"/>
              <a:t>100</a:t>
            </a:r>
            <a:r>
              <a:rPr lang="ko-KR" altLang="en-US" sz="1400" dirty="0"/>
              <a:t>살이 넘어서 라운드가 끝났다면</a:t>
            </a:r>
            <a:r>
              <a:rPr lang="en-US" altLang="ko-KR" sz="1400" dirty="0"/>
              <a:t>, 100</a:t>
            </a:r>
            <a:r>
              <a:rPr lang="ko-KR" altLang="en-US" sz="1400" dirty="0"/>
              <a:t>살 넘긴 사람의 최종 나이는 방금 오픈한 카드를 더한 그 </a:t>
            </a:r>
            <a:r>
              <a:rPr lang="ko-KR" altLang="en-US" sz="1400" dirty="0" err="1"/>
              <a:t>나이만큼입니다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AA2FA-29FB-4F66-8BAC-60E49AEE0C9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66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테마 덕분에 게임 중 나오는 숫자들을 진짜 나이로 </a:t>
            </a:r>
            <a:r>
              <a:rPr lang="ko-KR" altLang="en-US" sz="1400" dirty="0" err="1"/>
              <a:t>읽게하는</a:t>
            </a:r>
            <a:r>
              <a:rPr lang="ko-KR" altLang="en-US" sz="1400" dirty="0"/>
              <a:t> 분위기가 좋습니다</a:t>
            </a:r>
            <a:r>
              <a:rPr lang="en-US" altLang="ko-KR" sz="1400" dirty="0"/>
              <a:t>. </a:t>
            </a:r>
            <a:r>
              <a:rPr lang="ko-KR" altLang="en-US" sz="1400" dirty="0"/>
              <a:t>특히 다양한 연령이 어우러져서 게임을 할 때</a:t>
            </a:r>
            <a:r>
              <a:rPr lang="en-US" altLang="ko-KR" sz="1400" dirty="0"/>
              <a:t>, </a:t>
            </a:r>
            <a:r>
              <a:rPr lang="ko-KR" altLang="en-US" sz="1400" dirty="0"/>
              <a:t>현재 나이에 따라 존대를 하는 규칙이 빵빵 터집니다</a:t>
            </a:r>
            <a:r>
              <a:rPr lang="en-US" altLang="ko-KR" sz="1400" dirty="0"/>
              <a:t>. (</a:t>
            </a:r>
            <a:r>
              <a:rPr lang="ko-KR" altLang="en-US" sz="1400" dirty="0"/>
              <a:t>물론 게임 규칙과는 상관 없습니다</a:t>
            </a:r>
            <a:r>
              <a:rPr lang="en-US" altLang="ko-KR" sz="1400" dirty="0"/>
              <a:t>.)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AA2FA-29FB-4F66-8BAC-60E49AEE0C9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240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AA2FA-29FB-4F66-8BAC-60E49AEE0C9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30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시작 시 </a:t>
            </a:r>
            <a:r>
              <a:rPr lang="ko-KR" altLang="en-US" sz="1400" dirty="0" err="1"/>
              <a:t>젝스님트나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우노같은</a:t>
            </a:r>
            <a:r>
              <a:rPr lang="ko-KR" altLang="en-US" sz="1400" dirty="0"/>
              <a:t> 게임을 </a:t>
            </a:r>
            <a:r>
              <a:rPr lang="ko-KR" altLang="en-US" sz="1400" dirty="0" err="1"/>
              <a:t>연상시켜주시며</a:t>
            </a:r>
            <a:r>
              <a:rPr lang="ko-KR" altLang="en-US" sz="1400" dirty="0"/>
              <a:t> 좋습니다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AA2FA-29FB-4F66-8BAC-60E49AEE0C9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95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카드 </a:t>
            </a:r>
            <a:r>
              <a:rPr lang="en-US" altLang="ko-KR" sz="1400" dirty="0"/>
              <a:t>2</a:t>
            </a:r>
            <a:r>
              <a:rPr lang="ko-KR" altLang="en-US" sz="1400" dirty="0"/>
              <a:t>장을 놓을 때 앞은 </a:t>
            </a:r>
            <a:r>
              <a:rPr lang="en-US" altLang="ko-KR" sz="1400" dirty="0"/>
              <a:t>10</a:t>
            </a:r>
            <a:r>
              <a:rPr lang="ko-KR" altLang="en-US" sz="1400" dirty="0"/>
              <a:t>자리</a:t>
            </a:r>
            <a:r>
              <a:rPr lang="en-US" altLang="ko-KR" sz="1400" dirty="0"/>
              <a:t>, </a:t>
            </a:r>
            <a:r>
              <a:rPr lang="ko-KR" altLang="en-US" sz="1400" dirty="0"/>
              <a:t>뒤는 </a:t>
            </a:r>
            <a:r>
              <a:rPr lang="en-US" altLang="ko-KR" sz="1400" dirty="0"/>
              <a:t>1</a:t>
            </a:r>
            <a:r>
              <a:rPr lang="ko-KR" altLang="en-US" sz="1400" dirty="0"/>
              <a:t>자리로 나이가 만들어진다는 점을 언급해 주세요</a:t>
            </a:r>
            <a:r>
              <a:rPr lang="en-US" altLang="ko-KR" sz="1400" dirty="0"/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손에 있는 카드 </a:t>
            </a:r>
            <a:r>
              <a:rPr lang="en-US" altLang="ko-KR" sz="1400" dirty="0"/>
              <a:t>6</a:t>
            </a:r>
            <a:r>
              <a:rPr lang="ko-KR" altLang="en-US" sz="1400" dirty="0"/>
              <a:t>장 중에 </a:t>
            </a:r>
            <a:r>
              <a:rPr lang="en-US" altLang="ko-KR" sz="1400" dirty="0"/>
              <a:t>4</a:t>
            </a:r>
            <a:r>
              <a:rPr lang="ko-KR" altLang="en-US" sz="1400" dirty="0"/>
              <a:t>장 이상이 </a:t>
            </a:r>
            <a:r>
              <a:rPr lang="en-US" altLang="ko-KR" sz="1400" dirty="0"/>
              <a:t>9</a:t>
            </a:r>
            <a:r>
              <a:rPr lang="ko-KR" altLang="en-US" sz="1400" dirty="0"/>
              <a:t>나 특수 카드면 다시 뽑아야 하기때문에 처음에 좀 혼란스러울 수 있습니다</a:t>
            </a:r>
            <a:r>
              <a:rPr lang="en-US" altLang="ko-KR" sz="1400" dirty="0"/>
              <a:t>. </a:t>
            </a:r>
            <a:r>
              <a:rPr lang="ko-KR" altLang="en-US" sz="1400" dirty="0"/>
              <a:t>플레이어마다 차근히 물어봐 주세요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AA2FA-29FB-4F66-8BAC-60E49AEE0C9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68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이것도 동갑이면 실제로 나이가 많은 사람부터 시작합니다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AA2FA-29FB-4F66-8BAC-60E49AEE0C9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090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주의할 점</a:t>
            </a:r>
            <a:r>
              <a:rPr lang="en-US" altLang="ko-KR" sz="1400" dirty="0"/>
              <a:t> : 3</a:t>
            </a:r>
            <a:r>
              <a:rPr lang="ko-KR" altLang="en-US" sz="1400" dirty="0"/>
              <a:t>인이면 상관 없지만</a:t>
            </a:r>
            <a:r>
              <a:rPr lang="en-US" altLang="ko-KR" sz="1400" dirty="0"/>
              <a:t>, 4</a:t>
            </a:r>
            <a:r>
              <a:rPr lang="ko-KR" altLang="en-US" sz="1400" dirty="0"/>
              <a:t>인일 경우 바로 양옆의 </a:t>
            </a:r>
            <a:r>
              <a:rPr lang="en-US" altLang="ko-KR" sz="1400" dirty="0"/>
              <a:t>2</a:t>
            </a:r>
            <a:r>
              <a:rPr lang="ko-KR" altLang="en-US" sz="1400" dirty="0"/>
              <a:t>명에게만 카드를 쓸 수 있습니다</a:t>
            </a:r>
            <a:r>
              <a:rPr lang="en-US" altLang="ko-KR" sz="1400" dirty="0"/>
              <a:t>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AA2FA-29FB-4F66-8BAC-60E49AEE0C9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029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특수 카드는 숫자 카드와 달리</a:t>
            </a:r>
            <a:r>
              <a:rPr lang="en-US" altLang="ko-KR" sz="1400" dirty="0"/>
              <a:t>, </a:t>
            </a:r>
            <a:r>
              <a:rPr lang="ko-KR" altLang="en-US" sz="1400" dirty="0"/>
              <a:t>본인을 포함한 아무에게나 사용이 가능합니다</a:t>
            </a:r>
            <a:r>
              <a:rPr lang="en-US" altLang="ko-KR" sz="140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AA2FA-29FB-4F66-8BAC-60E49AEE0C9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04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모든 카드는 아무에게나 사용이 가능합니다</a:t>
            </a:r>
            <a:r>
              <a:rPr lang="en-US" altLang="ko-KR" sz="1400" dirty="0"/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주의</a:t>
            </a:r>
            <a:r>
              <a:rPr lang="en-US" altLang="ko-KR" sz="1400" dirty="0"/>
              <a:t>: </a:t>
            </a:r>
            <a:r>
              <a:rPr lang="ko-KR" altLang="en-US" sz="1400" dirty="0"/>
              <a:t>멈춰는 자기 </a:t>
            </a:r>
            <a:r>
              <a:rPr lang="ko-KR" altLang="en-US" sz="1400" dirty="0" err="1"/>
              <a:t>차레가</a:t>
            </a:r>
            <a:r>
              <a:rPr lang="ko-KR" altLang="en-US" sz="1400" dirty="0"/>
              <a:t> 아닐 때도 사용 가능하고</a:t>
            </a:r>
            <a:r>
              <a:rPr lang="en-US" altLang="ko-KR" sz="1400" dirty="0"/>
              <a:t>, </a:t>
            </a:r>
            <a:r>
              <a:rPr lang="ko-KR" altLang="en-US" sz="1400" dirty="0"/>
              <a:t>멈춰 카드를 써서 먼저 나온 </a:t>
            </a:r>
            <a:r>
              <a:rPr lang="ko-KR" altLang="en-US" sz="1400" dirty="0" err="1"/>
              <a:t>멈춰를</a:t>
            </a:r>
            <a:r>
              <a:rPr lang="ko-KR" altLang="en-US" sz="1400" dirty="0"/>
              <a:t> 취소할 수 도 있습니다</a:t>
            </a:r>
            <a:r>
              <a:rPr lang="en-US" altLang="ko-KR" sz="1400" dirty="0"/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/>
              <a:t>십자리</a:t>
            </a:r>
            <a:r>
              <a:rPr lang="ko-KR" altLang="en-US" sz="1400" dirty="0"/>
              <a:t> 숫자 덮기 카드는</a:t>
            </a:r>
            <a:r>
              <a:rPr lang="en-US" altLang="ko-KR" sz="1400" dirty="0"/>
              <a:t>, </a:t>
            </a:r>
            <a:r>
              <a:rPr lang="ko-KR" altLang="en-US" sz="1400" dirty="0"/>
              <a:t>누구에게 쓸지 정하고 사용해야 합니다</a:t>
            </a:r>
            <a:r>
              <a:rPr lang="en-US" altLang="ko-KR" sz="1400" dirty="0"/>
              <a:t>. </a:t>
            </a:r>
            <a:r>
              <a:rPr lang="ko-KR" altLang="en-US" sz="1400" dirty="0"/>
              <a:t>숫자를 먼저 보고나서 적당한 사람을 </a:t>
            </a:r>
            <a:r>
              <a:rPr lang="ko-KR" altLang="en-US" sz="1400" dirty="0" err="1"/>
              <a:t>고르는게</a:t>
            </a:r>
            <a:r>
              <a:rPr lang="ko-KR" altLang="en-US" sz="1400" dirty="0"/>
              <a:t> 아닙니다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AA2FA-29FB-4F66-8BAC-60E49AEE0C9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79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내 나이를 올릴 때는 꼭 </a:t>
            </a:r>
            <a:r>
              <a:rPr lang="en-US" altLang="ko-KR" sz="1400" dirty="0"/>
              <a:t>1 </a:t>
            </a:r>
            <a:r>
              <a:rPr lang="ko-KR" altLang="en-US" sz="1400" dirty="0"/>
              <a:t>차이가 아니어도 됩니다</a:t>
            </a:r>
            <a:r>
              <a:rPr lang="en-US" altLang="ko-KR" sz="1400" dirty="0"/>
              <a:t>. 3 </a:t>
            </a:r>
            <a:r>
              <a:rPr lang="ko-KR" altLang="en-US" sz="1400" dirty="0"/>
              <a:t>위에 </a:t>
            </a:r>
            <a:r>
              <a:rPr lang="en-US" altLang="ko-KR" sz="1400" dirty="0"/>
              <a:t>5</a:t>
            </a:r>
            <a:r>
              <a:rPr lang="ko-KR" altLang="en-US" sz="1400" dirty="0"/>
              <a:t>를 덮어도 되는 것입니다</a:t>
            </a:r>
            <a:r>
              <a:rPr lang="en-US" altLang="ko-KR" sz="1400" dirty="0"/>
              <a:t>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내 나이를 올리려고 해도 정말 놓을 카드가 없다면 </a:t>
            </a:r>
            <a:r>
              <a:rPr lang="en-US" altLang="ko-KR" sz="1400" dirty="0"/>
              <a:t>(</a:t>
            </a:r>
            <a:r>
              <a:rPr lang="ko-KR" altLang="en-US" sz="1400" dirty="0"/>
              <a:t>손에 있는 숫자들이 깔려 있는 모든 숫자보다 작거나 같을 경우</a:t>
            </a:r>
            <a:r>
              <a:rPr lang="en-US" altLang="ko-KR" sz="1400" dirty="0"/>
              <a:t>) </a:t>
            </a:r>
            <a:r>
              <a:rPr lang="ko-KR" altLang="en-US" sz="1400" dirty="0"/>
              <a:t>카드의 뒷면에 쓰여진 </a:t>
            </a:r>
            <a:r>
              <a:rPr lang="en-US" altLang="ko-KR" sz="1400" dirty="0"/>
              <a:t>9</a:t>
            </a:r>
            <a:r>
              <a:rPr lang="ko-KR" altLang="en-US" sz="1400" dirty="0"/>
              <a:t>를 이용합니다</a:t>
            </a:r>
            <a:r>
              <a:rPr lang="en-US" altLang="ko-KR" sz="1400" dirty="0"/>
              <a:t>. </a:t>
            </a:r>
            <a:r>
              <a:rPr lang="ko-KR" altLang="en-US" sz="1400" dirty="0"/>
              <a:t>이 부분이 조금 혼동될 수 있어서 </a:t>
            </a:r>
            <a:r>
              <a:rPr lang="en-US" altLang="ko-KR" sz="1400" dirty="0"/>
              <a:t>PPT</a:t>
            </a:r>
            <a:r>
              <a:rPr lang="ko-KR" altLang="en-US" sz="1400" dirty="0"/>
              <a:t>에서는 생략했습니다</a:t>
            </a:r>
            <a:r>
              <a:rPr lang="en-US" altLang="ko-KR" sz="140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AA2FA-29FB-4F66-8BAC-60E49AEE0C9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961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자기 차례가 아닐 때 </a:t>
            </a:r>
            <a:r>
              <a:rPr lang="en-US" altLang="ko-KR" sz="1400" dirty="0"/>
              <a:t>‘</a:t>
            </a:r>
            <a:r>
              <a:rPr lang="ko-KR" altLang="en-US" sz="1400" dirty="0"/>
              <a:t>멈춰</a:t>
            </a:r>
            <a:r>
              <a:rPr lang="en-US" altLang="ko-KR" sz="1400" dirty="0"/>
              <a:t>‘ </a:t>
            </a:r>
            <a:r>
              <a:rPr lang="ko-KR" altLang="en-US" sz="1400" dirty="0"/>
              <a:t>카드를 사용하는 바람에 정작 자기 차례가 되었을 때 손에 카드가 </a:t>
            </a:r>
            <a:r>
              <a:rPr lang="en-US" altLang="ko-KR" sz="1400" dirty="0"/>
              <a:t>4</a:t>
            </a:r>
            <a:r>
              <a:rPr lang="ko-KR" altLang="en-US" sz="1400" dirty="0"/>
              <a:t>장보다 적게 시작하는 경우도 있습니다</a:t>
            </a:r>
            <a:r>
              <a:rPr lang="en-US" altLang="ko-KR" sz="1400" dirty="0"/>
              <a:t>. </a:t>
            </a:r>
            <a:r>
              <a:rPr lang="ko-KR" altLang="en-US" sz="1400" dirty="0"/>
              <a:t>그런 사람들은 이 보충 단계에서 카드를 채웁니다</a:t>
            </a:r>
            <a:r>
              <a:rPr lang="en-US" altLang="ko-KR" sz="1400" dirty="0"/>
              <a:t>. (</a:t>
            </a:r>
            <a:r>
              <a:rPr lang="ko-KR" altLang="en-US" sz="1400" dirty="0"/>
              <a:t>멈춰 사용 후 </a:t>
            </a:r>
            <a:r>
              <a:rPr lang="ko-KR" altLang="en-US" sz="1400" dirty="0" err="1"/>
              <a:t>채우는게</a:t>
            </a:r>
            <a:r>
              <a:rPr lang="ko-KR" altLang="en-US" sz="1400" dirty="0"/>
              <a:t> 아닙니다</a:t>
            </a:r>
            <a:r>
              <a:rPr lang="en-US" altLang="ko-KR" sz="1400" dirty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AA2FA-29FB-4F66-8BAC-60E49AEE0C9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04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8CCA6A-72D9-50A1-6729-469AF5FDA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4B226A8-7EF2-CD19-F79E-444C273E5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3BD1C4-A4D0-3DE8-EDAD-4ED2B814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32BD-A785-4AFE-B4CB-4F8757B34DA6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8A08DB-2EC0-6EBE-1DC5-6C4BE57F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D62E4C-E2A4-1342-416A-5D2896C4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6612-3C70-43C1-9395-5BBAA64323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7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BC2840-C5C2-33E3-8609-ABFBFCD8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E726416-2E54-5099-C380-712D72662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F1C33A-42A2-A00E-F2BC-4A1B68CA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32BD-A785-4AFE-B4CB-4F8757B34DA6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67F9B7-EABD-767A-DF71-69BC5737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F8353B-3AC4-E833-3604-B2C775A1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6612-3C70-43C1-9395-5BBAA64323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3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BD5AD07-2FB9-53EF-9D9E-953DF9C43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3B8DBFF-6FC4-9ABE-BF06-595F8E8F8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1F19FD-DFC4-D710-00CD-169A43655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32BD-A785-4AFE-B4CB-4F8757B34DA6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F04F72-3AF4-D458-645E-17794425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5450F-9747-8A89-222A-5AEA8BCB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6612-3C70-43C1-9395-5BBAA64323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169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D74AF8-B87B-9CA7-163F-70AF5457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1CD6DA-93E7-A5F1-EFB2-791DCA63D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161195-9DF2-60C3-5758-4FBEE9AB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32BD-A785-4AFE-B4CB-4F8757B34DA6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42DD70-9C93-32FA-76C4-112C84AC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B3AC8F-6B8F-2B5C-D151-65FD4BA5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6612-3C70-43C1-9395-5BBAA64323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69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F3E580-3089-32D9-06F4-A21C1D99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BF8ECE5-6F5F-8EF9-FF1E-4F2B85979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D1DED3-DE21-642C-7402-3E34943E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32BD-A785-4AFE-B4CB-4F8757B34DA6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C44931-A93E-C4C2-98F8-BB672BA3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FC57BE-D62C-6530-2837-88BC1CD1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6612-3C70-43C1-9395-5BBAA64323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90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5F53EA-266B-796A-4F06-CBD4F976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A9BA3A-D9E7-72EA-135E-640C612B0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A4634C6-B7D0-8CF1-6F11-088A8E2F8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3D0B9EA-10F5-79F3-6D11-0F5EA574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32BD-A785-4AFE-B4CB-4F8757B34DA6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9F7A4DC-2B69-463E-7606-3E48FC31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3C7E51C-2104-CC41-96C3-B3092B26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6612-3C70-43C1-9395-5BBAA64323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73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4B2ED3-6AD6-5A50-0650-EFC8090F9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36F369-088D-D866-35C2-321B75803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082F784-C89D-9F7F-CE1B-B94365464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D1FD07D-1537-5408-E536-0A18E6618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CC4FA79-83E0-DB04-59DE-C6190100F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E6C1BE2-0A49-3CA5-3A42-22F25347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32BD-A785-4AFE-B4CB-4F8757B34DA6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CCCFB04-D8C3-CCC3-2261-432DF6EB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6DBBC0D-ADA4-B019-7D08-0FA124B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6612-3C70-43C1-9395-5BBAA64323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31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9CF08F-A219-F064-005C-794E7E05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8251C22-5252-BF4C-2C28-7D1048A8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32BD-A785-4AFE-B4CB-4F8757B34DA6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8193357-634B-7F92-823C-7495428C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C0C1F7B-CD7D-EC30-58FD-DCA1957E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6612-3C70-43C1-9395-5BBAA64323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03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5C5A022-B6AF-E8F6-5EDB-2DB9D126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32BD-A785-4AFE-B4CB-4F8757B34DA6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7EBF60A-2E20-032B-F2CB-BB34A288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B67721-DE0A-6471-872E-65B4490A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6612-3C70-43C1-9395-5BBAA64323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48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11BA9A-9418-46C2-4E6D-92D437A9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021CE7-9B2F-1FCE-D13A-7D7C45D1C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BDDFD05-CA84-865C-1306-9DAE4F336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18EB09A-6651-26FA-8489-0C7486A6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32BD-A785-4AFE-B4CB-4F8757B34DA6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F0BB70-B466-BA6A-DA3C-8380497C7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5F5AC46-5934-3684-E492-077C9E0E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6612-3C70-43C1-9395-5BBAA64323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1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8BA1DE-E1BE-FFFD-B951-FB7FCA703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E54A3B9-8E2D-5EFD-1011-940F7262B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302C19F-3DDC-C730-5DDF-194991C9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87BF364-F337-4EAD-C037-B005D201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32BD-A785-4AFE-B4CB-4F8757B34DA6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6EFFCF-0339-472B-7A8D-43F77E5B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17499C-DEE9-91D0-B67F-E8F2D7AA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6612-3C70-43C1-9395-5BBAA64323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76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C8F456C-AD73-A31A-57A6-56106890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6DDFD84-049B-803A-3A82-A7E0FDED2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EC951D-326F-555A-5DD1-7FFAC89EF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932BD-A785-4AFE-B4CB-4F8757B34DA6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CF9A4E-442A-68AD-5245-12087B422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CA8E32-5A15-AF0E-EAC9-9766D4455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A6612-3C70-43C1-9395-5BBAA64323A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B5D54FE-AB5B-9CFE-727A-C2B5A3928B3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15778" y="0"/>
            <a:ext cx="1641202" cy="6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8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EE93210B-9EBA-286C-4228-C92790C383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EA4EF42B-1C91-283B-4164-E803FAD01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835" y="-60960"/>
            <a:ext cx="6858000" cy="6858000"/>
          </a:xfrm>
          <a:prstGeom prst="rect">
            <a:avLst/>
          </a:prstGeom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1FFA9436-3DD2-5035-7E8D-CFC48DDB7F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06" y="592184"/>
            <a:ext cx="3810000" cy="381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ECFF73D-C72D-5F2E-19AD-00E1ED272B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17" y="3770811"/>
            <a:ext cx="3087189" cy="30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93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3AD0A00-A6C7-82BD-AED2-D1F0C6B9A9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0" y="-104503"/>
            <a:ext cx="2629990" cy="2629990"/>
          </a:xfrm>
          <a:prstGeom prst="rect">
            <a:avLst/>
          </a:prstGeom>
        </p:spPr>
      </p:pic>
      <p:pic>
        <p:nvPicPr>
          <p:cNvPr id="3" name="그림 2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942272A5-73E2-6EC4-5E83-D786F326BB6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A4692-68FD-61B1-1E65-ABBC5574BCD8}"/>
              </a:ext>
            </a:extLst>
          </p:cNvPr>
          <p:cNvSpPr txBox="1"/>
          <p:nvPr/>
        </p:nvSpPr>
        <p:spPr>
          <a:xfrm>
            <a:off x="3208728" y="645486"/>
            <a:ext cx="7045518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라운드는 두 가지 방법 중 하나로 끝납니다</a:t>
            </a:r>
            <a:r>
              <a:rPr lang="en-US" altLang="ko-KR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00F6D-656D-EA0E-FB2E-C6B1298265B6}"/>
              </a:ext>
            </a:extLst>
          </p:cNvPr>
          <p:cNvSpPr txBox="1"/>
          <p:nvPr/>
        </p:nvSpPr>
        <p:spPr>
          <a:xfrm>
            <a:off x="5334000" y="1996388"/>
            <a:ext cx="6417141" cy="2916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highlight>
                  <a:srgbClr val="00FFFF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자신의 나이가 </a:t>
            </a:r>
            <a:r>
              <a:rPr lang="en-US" altLang="ko-KR" sz="2400" dirty="0">
                <a:highlight>
                  <a:srgbClr val="00FFFF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91</a:t>
            </a:r>
            <a:r>
              <a:rPr lang="ko-KR" altLang="en-US" sz="2400" dirty="0">
                <a:highlight>
                  <a:srgbClr val="00FFFF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살 이상이면</a:t>
            </a:r>
            <a:r>
              <a:rPr lang="en-US" altLang="ko-KR" sz="2400" dirty="0">
                <a:highlight>
                  <a:srgbClr val="00FFFF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차례를 시작하기 전에 </a:t>
            </a:r>
            <a:r>
              <a:rPr lang="ko-KR" altLang="en-US" sz="2000" dirty="0" err="1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덱</a:t>
            </a: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맨 위 카드 </a:t>
            </a:r>
            <a:r>
              <a:rPr lang="en-US" altLang="ko-KR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</a:t>
            </a: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장을 공개합니다</a:t>
            </a:r>
            <a:r>
              <a:rPr lang="en-US" altLang="ko-KR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공개한 카드와 자신의 나이의 합이  </a:t>
            </a:r>
            <a:endParaRPr lang="en-US" altLang="ko-KR" sz="20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100</a:t>
            </a: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살이상이면 즉시 라운드가 끝납니다</a:t>
            </a:r>
            <a:r>
              <a:rPr lang="en-US" altLang="ko-KR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100</a:t>
            </a: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살이 넘지 않았다면</a:t>
            </a:r>
            <a:r>
              <a:rPr lang="en-US" altLang="ko-KR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방금 공개한 카드를 버리고 자신의 차례를 진행 합니다</a:t>
            </a:r>
            <a:r>
              <a:rPr lang="en-US" altLang="ko-KR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2EDECB5-1D6E-1E8A-1210-18AF4DE3B8E4}"/>
              </a:ext>
            </a:extLst>
          </p:cNvPr>
          <p:cNvGrpSpPr/>
          <p:nvPr/>
        </p:nvGrpSpPr>
        <p:grpSpPr>
          <a:xfrm>
            <a:off x="1192735" y="2048746"/>
            <a:ext cx="1642807" cy="2395083"/>
            <a:chOff x="5544017" y="2168977"/>
            <a:chExt cx="1253588" cy="1827632"/>
          </a:xfrm>
        </p:grpSpPr>
        <p:pic>
          <p:nvPicPr>
            <p:cNvPr id="7" name="그림 6" descr="로고이(가) 표시된 사진&#10;&#10;자동 생성된 설명">
              <a:extLst>
                <a:ext uri="{FF2B5EF4-FFF2-40B4-BE49-F238E27FC236}">
                  <a16:creationId xmlns:a16="http://schemas.microsoft.com/office/drawing/2014/main" id="{A4446B37-B182-3CBA-96C1-8291C58A7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773" y="2168977"/>
              <a:ext cx="1211832" cy="18177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그림 7" descr="로고이(가) 표시된 사진&#10;&#10;자동 생성된 설명">
              <a:extLst>
                <a:ext uri="{FF2B5EF4-FFF2-40B4-BE49-F238E27FC236}">
                  <a16:creationId xmlns:a16="http://schemas.microsoft.com/office/drawing/2014/main" id="{5C407A22-355D-E6FF-D78B-18EF93FA6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17" y="2178861"/>
              <a:ext cx="1211832" cy="18177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C57DC4BD-AB0C-41B2-32F2-030928109C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35" y="4689048"/>
            <a:ext cx="1642807" cy="24642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64857-7F18-AE70-74FB-A89C40B91DC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79601"/>
            <a:ext cx="1642807" cy="24642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 descr="텍스트, 클립아트, 벡터 그래픽이(가) 표시된 사진&#10;&#10;자동 생성된 설명">
            <a:extLst>
              <a:ext uri="{FF2B5EF4-FFF2-40B4-BE49-F238E27FC236}">
                <a16:creationId xmlns:a16="http://schemas.microsoft.com/office/drawing/2014/main" id="{F0755C5A-7A70-8F77-E9DC-EF3F16A458D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024">
            <a:off x="2414685" y="2048746"/>
            <a:ext cx="1588086" cy="23821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BDA79A-BA70-559E-A0E3-5AE77E485F42}"/>
              </a:ext>
            </a:extLst>
          </p:cNvPr>
          <p:cNvSpPr txBox="1"/>
          <p:nvPr/>
        </p:nvSpPr>
        <p:spPr>
          <a:xfrm>
            <a:off x="5197742" y="5320989"/>
            <a:ext cx="55883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err="1">
                <a:highlight>
                  <a:srgbClr val="00FFFF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덱이</a:t>
            </a:r>
            <a:r>
              <a:rPr lang="ko-KR" altLang="en-US" sz="2400" dirty="0">
                <a:highlight>
                  <a:srgbClr val="00FFFF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떨어지면</a:t>
            </a: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그 즉시 라운드가 끝납니다</a:t>
            </a:r>
            <a:r>
              <a:rPr lang="en-US" altLang="ko-KR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88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0867325-F6B2-4038-DE02-9C092CC345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62" y="-179624"/>
            <a:ext cx="2793276" cy="2793276"/>
          </a:xfrm>
          <a:prstGeom prst="rect">
            <a:avLst/>
          </a:prstGeom>
        </p:spPr>
      </p:pic>
      <p:pic>
        <p:nvPicPr>
          <p:cNvPr id="5" name="그림 4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CA22B145-C78B-2B7B-4F17-98AFB10E0F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29" y="178569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55EED8-56BA-7C63-C490-10BEED1B13F6}"/>
              </a:ext>
            </a:extLst>
          </p:cNvPr>
          <p:cNvSpPr txBox="1"/>
          <p:nvPr/>
        </p:nvSpPr>
        <p:spPr>
          <a:xfrm>
            <a:off x="2313203" y="2913215"/>
            <a:ext cx="7264876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3</a:t>
            </a:r>
            <a:r>
              <a:rPr lang="ko-KR" altLang="en-US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라운드 후 게임이 끝납니다</a:t>
            </a:r>
            <a:r>
              <a:rPr lang="en-US" altLang="ko-KR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벌점의 총합이 가장 </a:t>
            </a:r>
            <a:r>
              <a:rPr lang="ko-KR" altLang="en-US" sz="28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적은</a:t>
            </a:r>
            <a:r>
              <a:rPr lang="ko-KR" altLang="en-US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이가 승리합니다</a:t>
            </a:r>
            <a:r>
              <a:rPr lang="en-US" altLang="ko-KR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04DF292-F2AB-30B2-D8B0-89D8D0797DAA}"/>
              </a:ext>
            </a:extLst>
          </p:cNvPr>
          <p:cNvSpPr/>
          <p:nvPr/>
        </p:nvSpPr>
        <p:spPr>
          <a:xfrm>
            <a:off x="325345" y="4684998"/>
            <a:ext cx="11541310" cy="1587701"/>
          </a:xfrm>
          <a:prstGeom prst="roundRect">
            <a:avLst>
              <a:gd name="adj" fmla="val 726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2CC58-01C4-3344-EAAB-ED2B0889791E}"/>
              </a:ext>
            </a:extLst>
          </p:cNvPr>
          <p:cNvSpPr txBox="1"/>
          <p:nvPr/>
        </p:nvSpPr>
        <p:spPr>
          <a:xfrm>
            <a:off x="3045548" y="4912543"/>
            <a:ext cx="5910592" cy="621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5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요람에서 </a:t>
            </a:r>
            <a:r>
              <a:rPr lang="ko-KR" altLang="en-US" sz="2500" dirty="0" err="1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무덤까지를</a:t>
            </a:r>
            <a:r>
              <a:rPr lang="ko-KR" altLang="en-US" sz="25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즐기는 새로운 방법</a:t>
            </a:r>
            <a:endParaRPr lang="en-US" altLang="ko-KR" sz="25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F8473-6005-0097-7470-35B1F98B3A53}"/>
              </a:ext>
            </a:extLst>
          </p:cNvPr>
          <p:cNvSpPr txBox="1"/>
          <p:nvPr/>
        </p:nvSpPr>
        <p:spPr>
          <a:xfrm>
            <a:off x="1783835" y="5517960"/>
            <a:ext cx="9007594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중 현재 나이에 따라 서로 존대말과 반말을 사용하는 규칙을 적용해보세요</a:t>
            </a:r>
            <a:r>
              <a:rPr lang="en-US" altLang="ko-KR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C5BCC2-B714-1A1B-E6B2-32A1C4F6ABA3}"/>
              </a:ext>
            </a:extLst>
          </p:cNvPr>
          <p:cNvSpPr txBox="1"/>
          <p:nvPr/>
        </p:nvSpPr>
        <p:spPr>
          <a:xfrm>
            <a:off x="1493822" y="1919019"/>
            <a:ext cx="958762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라운드가 종료되면 각자 현재 나이를 </a:t>
            </a:r>
            <a:r>
              <a:rPr lang="ko-KR" altLang="en-US" sz="28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벌점으로 기록합니다</a:t>
            </a:r>
            <a:r>
              <a:rPr lang="en-US" altLang="ko-KR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333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CA22B145-C78B-2B7B-4F17-98AFB10E0F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29" y="178569"/>
            <a:ext cx="6858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1F765FC-62A1-DF79-5889-EFFD4E96C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6397" y="0"/>
            <a:ext cx="12528396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8FA66608-CE8F-9B51-E352-BC104D0BE493}"/>
              </a:ext>
            </a:extLst>
          </p:cNvPr>
          <p:cNvSpPr/>
          <p:nvPr/>
        </p:nvSpPr>
        <p:spPr>
          <a:xfrm>
            <a:off x="0" y="5107708"/>
            <a:ext cx="12191999" cy="1750291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적절한 눈치보기와 핸드 관리가 승리의 열쇠입니다</a:t>
            </a:r>
            <a:r>
              <a:rPr lang="en-US" altLang="ko-KR" sz="3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!</a:t>
            </a:r>
            <a:endParaRPr lang="ko-KR" altLang="en-US" sz="36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501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지도이(가) 표시된 사진&#10;&#10;자동 생성된 설명">
            <a:extLst>
              <a:ext uri="{FF2B5EF4-FFF2-40B4-BE49-F238E27FC236}">
                <a16:creationId xmlns:a16="http://schemas.microsoft.com/office/drawing/2014/main" id="{637A0542-DF36-B1A4-02E4-648A8E4AB3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5BC47F-A285-DAF0-4840-BF195CE85030}"/>
              </a:ext>
            </a:extLst>
          </p:cNvPr>
          <p:cNvSpPr txBox="1"/>
          <p:nvPr/>
        </p:nvSpPr>
        <p:spPr>
          <a:xfrm>
            <a:off x="6949378" y="1466289"/>
            <a:ext cx="53864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시간이 흐르고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... </a:t>
            </a: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나이를 먹고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...</a:t>
            </a:r>
            <a:endParaRPr lang="ko-KR" altLang="en-US" sz="30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4274E-68E1-CC9E-6D71-BA069CE1D952}"/>
              </a:ext>
            </a:extLst>
          </p:cNvPr>
          <p:cNvSpPr txBox="1"/>
          <p:nvPr/>
        </p:nvSpPr>
        <p:spPr>
          <a:xfrm>
            <a:off x="7012753" y="2294709"/>
            <a:ext cx="4935967" cy="3097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여러분들은 자신의 차례에 카드를 써서</a:t>
            </a:r>
            <a:endParaRPr lang="en-US" altLang="ko-KR" sz="22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누군가의 나이를 먹게 만듭니다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내 나이는 천천히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 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다른 이들은 빠르게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때로는 상황을 역전시킬 수 있는</a:t>
            </a:r>
            <a:endParaRPr lang="en-US" altLang="ko-KR" sz="22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특수 카드들이 등장할 수도 있으니 </a:t>
            </a:r>
            <a:endParaRPr lang="en-US" altLang="ko-KR" sz="22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긴장하세요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001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B5971F52-1E29-CD8E-89EE-3A473D2442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09" y="0"/>
            <a:ext cx="6858000" cy="6858000"/>
          </a:xfrm>
          <a:prstGeom prst="rect">
            <a:avLst/>
          </a:prstGeom>
        </p:spPr>
      </p:pic>
      <p:pic>
        <p:nvPicPr>
          <p:cNvPr id="19" name="그림 18" descr="로고이(가) 표시된 사진&#10;&#10;자동 생성된 설명">
            <a:extLst>
              <a:ext uri="{FF2B5EF4-FFF2-40B4-BE49-F238E27FC236}">
                <a16:creationId xmlns:a16="http://schemas.microsoft.com/office/drawing/2014/main" id="{CF4D4AE4-340E-7521-24AE-140C230472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0691" y="1532782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그림 19" descr="로고이(가) 표시된 사진&#10;&#10;자동 생성된 설명">
            <a:extLst>
              <a:ext uri="{FF2B5EF4-FFF2-40B4-BE49-F238E27FC236}">
                <a16:creationId xmlns:a16="http://schemas.microsoft.com/office/drawing/2014/main" id="{C6773741-A004-9333-7B40-326052B6CE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07668" y="2897456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 descr="로고이(가) 표시된 사진&#10;&#10;자동 생성된 설명">
            <a:extLst>
              <a:ext uri="{FF2B5EF4-FFF2-40B4-BE49-F238E27FC236}">
                <a16:creationId xmlns:a16="http://schemas.microsoft.com/office/drawing/2014/main" id="{996BD05A-CF01-A9DA-B6A6-A5346166C2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" y="-165464"/>
            <a:ext cx="2525486" cy="25254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90F08F-CB5D-D31F-F9EF-138D7FC0F280}"/>
              </a:ext>
            </a:extLst>
          </p:cNvPr>
          <p:cNvSpPr txBox="1"/>
          <p:nvPr/>
        </p:nvSpPr>
        <p:spPr>
          <a:xfrm>
            <a:off x="3186035" y="359124"/>
            <a:ext cx="7225055" cy="1242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카드를 </a:t>
            </a:r>
            <a:r>
              <a:rPr lang="en-US" altLang="ko-KR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6</a:t>
            </a:r>
            <a:r>
              <a:rPr lang="ko-KR" altLang="en-US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장씩 받고 나이 카드를 </a:t>
            </a:r>
            <a:r>
              <a:rPr lang="en-US" altLang="ko-KR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2</a:t>
            </a:r>
            <a:r>
              <a:rPr lang="ko-KR" altLang="en-US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장을 선택해 </a:t>
            </a:r>
            <a:endParaRPr lang="en-US" altLang="ko-KR" sz="26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   </a:t>
            </a:r>
            <a:r>
              <a:rPr lang="ko-KR" altLang="en-US" sz="26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자신의 앞에 비공개로 놓습니다</a:t>
            </a:r>
            <a:r>
              <a:rPr lang="en-US" altLang="ko-KR" sz="26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pic>
        <p:nvPicPr>
          <p:cNvPr id="4" name="그림 3" descr="로고이(가) 표시된 사진&#10;&#10;자동 생성된 설명">
            <a:extLst>
              <a:ext uri="{FF2B5EF4-FFF2-40B4-BE49-F238E27FC236}">
                <a16:creationId xmlns:a16="http://schemas.microsoft.com/office/drawing/2014/main" id="{4C5DBA9F-BD03-C80C-FD95-45A2C41438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33" y="4612536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 descr="로고이(가) 표시된 사진&#10;&#10;자동 생성된 설명">
            <a:extLst>
              <a:ext uri="{FF2B5EF4-FFF2-40B4-BE49-F238E27FC236}">
                <a16:creationId xmlns:a16="http://schemas.microsoft.com/office/drawing/2014/main" id="{3A5E7D3A-293B-A25A-A980-756A17A457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90" y="4612536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1721EFC2-86C2-34D8-C05E-4701143616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9506">
            <a:off x="7488190" y="5911275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 descr="로고이(가) 표시된 사진&#10;&#10;자동 생성된 설명">
            <a:extLst>
              <a:ext uri="{FF2B5EF4-FFF2-40B4-BE49-F238E27FC236}">
                <a16:creationId xmlns:a16="http://schemas.microsoft.com/office/drawing/2014/main" id="{9728F8A2-02E2-047D-6EA3-49380DAB48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1677">
            <a:off x="8416671" y="5079354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06D009F6-3A99-91A5-6367-070E339DAC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131">
            <a:off x="9809647" y="4456907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 descr="화살이(가) 표시된 사진&#10;&#10;자동 생성된 설명">
            <a:extLst>
              <a:ext uri="{FF2B5EF4-FFF2-40B4-BE49-F238E27FC236}">
                <a16:creationId xmlns:a16="http://schemas.microsoft.com/office/drawing/2014/main" id="{93F2EC8A-9665-D6A6-F691-C39290FCB2E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915">
            <a:off x="11205965" y="4361565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그림 16" descr="로고이(가) 표시된 사진&#10;&#10;자동 생성된 설명">
            <a:extLst>
              <a:ext uri="{FF2B5EF4-FFF2-40B4-BE49-F238E27FC236}">
                <a16:creationId xmlns:a16="http://schemas.microsoft.com/office/drawing/2014/main" id="{5716EC4D-BC66-95DC-F5D1-4C32747366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9828" y="1648591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 descr="로고이(가) 표시된 사진&#10;&#10;자동 생성된 설명">
            <a:extLst>
              <a:ext uri="{FF2B5EF4-FFF2-40B4-BE49-F238E27FC236}">
                <a16:creationId xmlns:a16="http://schemas.microsoft.com/office/drawing/2014/main" id="{FE3871D6-29AD-C7A4-8B61-8016C1C003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6805" y="3013265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94B15178-FD52-79A7-D597-BD91F9FB55B5}"/>
              </a:ext>
            </a:extLst>
          </p:cNvPr>
          <p:cNvGrpSpPr/>
          <p:nvPr/>
        </p:nvGrpSpPr>
        <p:grpSpPr>
          <a:xfrm>
            <a:off x="5586731" y="2037800"/>
            <a:ext cx="1253588" cy="1827632"/>
            <a:chOff x="5544017" y="2168977"/>
            <a:chExt cx="1253588" cy="1827632"/>
          </a:xfrm>
        </p:grpSpPr>
        <p:pic>
          <p:nvPicPr>
            <p:cNvPr id="21" name="그림 20" descr="로고이(가) 표시된 사진&#10;&#10;자동 생성된 설명">
              <a:extLst>
                <a:ext uri="{FF2B5EF4-FFF2-40B4-BE49-F238E27FC236}">
                  <a16:creationId xmlns:a16="http://schemas.microsoft.com/office/drawing/2014/main" id="{FDC16DD8-2715-83F8-EDBA-90DFBAEB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773" y="2168977"/>
              <a:ext cx="1211832" cy="18177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2" name="그림 21" descr="로고이(가) 표시된 사진&#10;&#10;자동 생성된 설명">
              <a:extLst>
                <a:ext uri="{FF2B5EF4-FFF2-40B4-BE49-F238E27FC236}">
                  <a16:creationId xmlns:a16="http://schemas.microsoft.com/office/drawing/2014/main" id="{160D2462-104F-1530-D5F2-3D3D18FC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17" y="2178861"/>
              <a:ext cx="1211832" cy="18177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0F9233-8E32-C101-5B1C-6A688DA39CDE}"/>
              </a:ext>
            </a:extLst>
          </p:cNvPr>
          <p:cNvSpPr/>
          <p:nvPr/>
        </p:nvSpPr>
        <p:spPr>
          <a:xfrm>
            <a:off x="4724230" y="4503556"/>
            <a:ext cx="2978590" cy="2035707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A9F34-8322-2979-3B0E-49461D936D91}"/>
              </a:ext>
            </a:extLst>
          </p:cNvPr>
          <p:cNvSpPr txBox="1"/>
          <p:nvPr/>
        </p:nvSpPr>
        <p:spPr>
          <a:xfrm>
            <a:off x="5579377" y="3964528"/>
            <a:ext cx="1268296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나이 카드</a:t>
            </a:r>
            <a:endParaRPr lang="en-US" altLang="ko-KR" sz="2000" dirty="0">
              <a:solidFill>
                <a:srgbClr val="C00000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4D7D4-DEB3-28AD-C2E9-7F29B104CFCC}"/>
              </a:ext>
            </a:extLst>
          </p:cNvPr>
          <p:cNvSpPr txBox="1"/>
          <p:nvPr/>
        </p:nvSpPr>
        <p:spPr>
          <a:xfrm>
            <a:off x="156889" y="5132493"/>
            <a:ext cx="4014240" cy="1297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altLang="ko-KR" sz="20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※ </a:t>
            </a:r>
            <a:r>
              <a:rPr lang="ko-KR" altLang="en-US" sz="20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처음 받은 카드 </a:t>
            </a:r>
            <a:r>
              <a:rPr lang="en-US" altLang="ko-KR" sz="20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6</a:t>
            </a:r>
            <a:r>
              <a:rPr lang="ko-KR" altLang="en-US" sz="20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 중에 </a:t>
            </a:r>
            <a:r>
              <a:rPr lang="en-US" altLang="ko-KR" sz="22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'9’</a:t>
            </a:r>
            <a:r>
              <a:rPr lang="ko-KR" altLang="en-US" sz="22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와</a:t>
            </a:r>
            <a:endParaRPr lang="en-US" altLang="ko-KR" sz="2200" dirty="0">
              <a:solidFill>
                <a:srgbClr val="C00000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 algn="ctr">
              <a:lnSpc>
                <a:spcPts val="3200"/>
              </a:lnSpc>
            </a:pPr>
            <a:r>
              <a:rPr lang="ko-KR" altLang="en-US" sz="22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특수 카드</a:t>
            </a:r>
            <a:r>
              <a:rPr lang="ko-KR" altLang="en-US" sz="20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가 </a:t>
            </a:r>
            <a:r>
              <a:rPr lang="en-US" altLang="ko-KR" sz="20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4</a:t>
            </a:r>
            <a:r>
              <a:rPr lang="ko-KR" altLang="en-US" sz="20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 이상이면</a:t>
            </a:r>
            <a:endParaRPr lang="en-US" altLang="ko-KR" sz="2000" dirty="0">
              <a:solidFill>
                <a:srgbClr val="C00000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 algn="ctr">
              <a:lnSpc>
                <a:spcPts val="3200"/>
              </a:lnSpc>
            </a:pPr>
            <a:r>
              <a:rPr lang="ko-KR" altLang="en-US" sz="20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모두 버리고 다시 </a:t>
            </a:r>
            <a:r>
              <a:rPr lang="en-US" altLang="ko-KR" sz="20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6</a:t>
            </a:r>
            <a:r>
              <a:rPr lang="ko-KR" altLang="en-US" sz="20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장을 뽑습니다</a:t>
            </a:r>
            <a:r>
              <a:rPr lang="en-US" altLang="ko-KR" sz="20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885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 descr="로고이(가) 표시된 사진&#10;&#10;자동 생성된 설명">
            <a:extLst>
              <a:ext uri="{FF2B5EF4-FFF2-40B4-BE49-F238E27FC236}">
                <a16:creationId xmlns:a16="http://schemas.microsoft.com/office/drawing/2014/main" id="{BCD797A6-8D18-FD7E-10F9-5963E1D97E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6803" y="3010048"/>
            <a:ext cx="1211833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B5971F52-1E29-CD8E-89EE-3A473D2442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09" y="0"/>
            <a:ext cx="6858000" cy="6858000"/>
          </a:xfrm>
          <a:prstGeom prst="rect">
            <a:avLst/>
          </a:prstGeom>
        </p:spPr>
      </p:pic>
      <p:pic>
        <p:nvPicPr>
          <p:cNvPr id="5" name="그림 4" descr="로고이(가) 표시된 사진&#10;&#10;자동 생성된 설명">
            <a:extLst>
              <a:ext uri="{FF2B5EF4-FFF2-40B4-BE49-F238E27FC236}">
                <a16:creationId xmlns:a16="http://schemas.microsoft.com/office/drawing/2014/main" id="{996BD05A-CF01-A9DA-B6A6-A5346166C2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" y="-165464"/>
            <a:ext cx="2525486" cy="25254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90F08F-CB5D-D31F-F9EF-138D7FC0F280}"/>
              </a:ext>
            </a:extLst>
          </p:cNvPr>
          <p:cNvSpPr txBox="1"/>
          <p:nvPr/>
        </p:nvSpPr>
        <p:spPr>
          <a:xfrm>
            <a:off x="3062575" y="430126"/>
            <a:ext cx="7194598" cy="1242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2. </a:t>
            </a:r>
            <a:r>
              <a:rPr lang="ko-KR" altLang="en-US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모두 카드를 내려 놨다면</a:t>
            </a:r>
            <a:r>
              <a:rPr lang="en-US" altLang="ko-KR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 </a:t>
            </a:r>
            <a:r>
              <a:rPr lang="ko-KR" altLang="en-US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동시에 공개합니다</a:t>
            </a:r>
            <a:r>
              <a:rPr lang="en-US" altLang="ko-KR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  </a:t>
            </a:r>
            <a:r>
              <a:rPr lang="ko-KR" altLang="en-US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시작 </a:t>
            </a:r>
            <a:r>
              <a:rPr lang="ko-KR" altLang="en-US" sz="26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나이가 가장 많은 </a:t>
            </a:r>
            <a:r>
              <a:rPr lang="ko-KR" altLang="en-US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사람부터 시작합니다</a:t>
            </a:r>
            <a:r>
              <a:rPr lang="en-US" altLang="ko-KR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94B15178-FD52-79A7-D597-BD91F9FB55B5}"/>
              </a:ext>
            </a:extLst>
          </p:cNvPr>
          <p:cNvGrpSpPr/>
          <p:nvPr/>
        </p:nvGrpSpPr>
        <p:grpSpPr>
          <a:xfrm>
            <a:off x="5667165" y="2174124"/>
            <a:ext cx="1253588" cy="1827632"/>
            <a:chOff x="5544017" y="2168977"/>
            <a:chExt cx="1253588" cy="1827632"/>
          </a:xfrm>
        </p:grpSpPr>
        <p:pic>
          <p:nvPicPr>
            <p:cNvPr id="21" name="그림 20" descr="로고이(가) 표시된 사진&#10;&#10;자동 생성된 설명">
              <a:extLst>
                <a:ext uri="{FF2B5EF4-FFF2-40B4-BE49-F238E27FC236}">
                  <a16:creationId xmlns:a16="http://schemas.microsoft.com/office/drawing/2014/main" id="{FDC16DD8-2715-83F8-EDBA-90DFBAEB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773" y="2168977"/>
              <a:ext cx="1211832" cy="18177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2" name="그림 21" descr="로고이(가) 표시된 사진&#10;&#10;자동 생성된 설명">
              <a:extLst>
                <a:ext uri="{FF2B5EF4-FFF2-40B4-BE49-F238E27FC236}">
                  <a16:creationId xmlns:a16="http://schemas.microsoft.com/office/drawing/2014/main" id="{160D2462-104F-1530-D5F2-3D3D18FC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17" y="2178861"/>
              <a:ext cx="1211832" cy="18177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DEEC11AE-CEFF-66BD-35E1-846DAFFB4B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58" y="4708789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 descr="로고이(가) 표시된 사진&#10;&#10;자동 생성된 설명">
            <a:extLst>
              <a:ext uri="{FF2B5EF4-FFF2-40B4-BE49-F238E27FC236}">
                <a16:creationId xmlns:a16="http://schemas.microsoft.com/office/drawing/2014/main" id="{C30DA6BE-DE33-C02F-876B-B2A3421C1C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70" y="4708789"/>
            <a:ext cx="1211833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그림 14" descr="로고이(가) 표시된 사진&#10;&#10;자동 생성된 설명">
            <a:extLst>
              <a:ext uri="{FF2B5EF4-FFF2-40B4-BE49-F238E27FC236}">
                <a16:creationId xmlns:a16="http://schemas.microsoft.com/office/drawing/2014/main" id="{14052301-0428-3EB2-C8F2-B6BFE892B15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6804" y="1696394"/>
            <a:ext cx="1211833" cy="18177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30AA46ED-22D8-5AD7-0D4C-6D590ECC32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0692" y="2865754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그림 28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5D09E100-3BB9-9A05-97D9-5E71C6B5BFC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0692" y="1600130"/>
            <a:ext cx="1211833" cy="18177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0460D38C-0B19-693B-2509-D229FCA96E8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71" y="3256061"/>
            <a:ext cx="3460798" cy="346079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3A1C99A-ACCB-B2F4-3330-0537BE57CDAA}"/>
              </a:ext>
            </a:extLst>
          </p:cNvPr>
          <p:cNvSpPr txBox="1"/>
          <p:nvPr/>
        </p:nvSpPr>
        <p:spPr>
          <a:xfrm rot="20878293">
            <a:off x="7305957" y="3839877"/>
            <a:ext cx="15969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누나  형님들</a:t>
            </a:r>
            <a:endParaRPr lang="en-US" altLang="ko-KR" sz="20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 algn="ctr">
              <a:lnSpc>
                <a:spcPts val="2800"/>
              </a:lnSpc>
            </a:pP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잘 부탁</a:t>
            </a:r>
            <a:endParaRPr lang="en-US" altLang="ko-KR" sz="20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 algn="ctr">
              <a:lnSpc>
                <a:spcPts val="2800"/>
              </a:lnSpc>
            </a:pP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드립니다</a:t>
            </a:r>
            <a:r>
              <a:rPr lang="en-US" altLang="ko-KR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8B60F3BC-37E3-CFE1-8D7E-D6D2260408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0" y="2509004"/>
            <a:ext cx="5079365" cy="50793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4F698F2-4D96-4BFD-0448-726B5C95803A}"/>
              </a:ext>
            </a:extLst>
          </p:cNvPr>
          <p:cNvSpPr txBox="1"/>
          <p:nvPr/>
        </p:nvSpPr>
        <p:spPr>
          <a:xfrm rot="1040357">
            <a:off x="3544704" y="4069259"/>
            <a:ext cx="1563249" cy="1065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내가 제일</a:t>
            </a:r>
            <a:endParaRPr lang="en-US" altLang="ko-KR" sz="22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dirty="0" err="1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형님이구만</a:t>
            </a:r>
            <a:endParaRPr lang="en-US" altLang="ko-KR" sz="22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E85D0-D00D-D0FE-BA20-128F6C7654C0}"/>
              </a:ext>
            </a:extLst>
          </p:cNvPr>
          <p:cNvSpPr txBox="1"/>
          <p:nvPr/>
        </p:nvSpPr>
        <p:spPr>
          <a:xfrm>
            <a:off x="868129" y="2330902"/>
            <a:ext cx="922047" cy="621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5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25</a:t>
            </a:r>
            <a:r>
              <a:rPr lang="ko-KR" altLang="en-US" sz="25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살</a:t>
            </a:r>
            <a:endParaRPr lang="en-US" altLang="ko-KR" sz="2500" dirty="0">
              <a:solidFill>
                <a:srgbClr val="C00000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FDDFF-DBCA-F172-C234-86FE74793EDB}"/>
              </a:ext>
            </a:extLst>
          </p:cNvPr>
          <p:cNvSpPr txBox="1"/>
          <p:nvPr/>
        </p:nvSpPr>
        <p:spPr>
          <a:xfrm>
            <a:off x="10636987" y="2634737"/>
            <a:ext cx="875561" cy="621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5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17</a:t>
            </a:r>
            <a:r>
              <a:rPr lang="ko-KR" altLang="en-US" sz="25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살</a:t>
            </a:r>
            <a:endParaRPr lang="en-US" altLang="ko-KR" sz="2500" dirty="0">
              <a:solidFill>
                <a:srgbClr val="C00000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CDE39-45D2-F739-DBE8-E17130A64C58}"/>
              </a:ext>
            </a:extLst>
          </p:cNvPr>
          <p:cNvSpPr txBox="1"/>
          <p:nvPr/>
        </p:nvSpPr>
        <p:spPr>
          <a:xfrm>
            <a:off x="7819067" y="5874686"/>
            <a:ext cx="875561" cy="621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5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15</a:t>
            </a:r>
            <a:r>
              <a:rPr lang="ko-KR" altLang="en-US" sz="25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살</a:t>
            </a:r>
            <a:endParaRPr lang="en-US" altLang="ko-KR" sz="2500" dirty="0">
              <a:solidFill>
                <a:srgbClr val="C00000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371517-2D66-5B32-12E7-C9470A0312FD}"/>
              </a:ext>
            </a:extLst>
          </p:cNvPr>
          <p:cNvSpPr txBox="1"/>
          <p:nvPr/>
        </p:nvSpPr>
        <p:spPr>
          <a:xfrm>
            <a:off x="598837" y="2923106"/>
            <a:ext cx="144142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시작</a:t>
            </a:r>
            <a:endParaRPr lang="en-US" altLang="ko-KR" sz="2000" dirty="0">
              <a:solidFill>
                <a:srgbClr val="C00000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플레이어</a:t>
            </a:r>
            <a:endParaRPr lang="en-US" altLang="ko-KR" sz="2000" dirty="0">
              <a:solidFill>
                <a:srgbClr val="C00000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460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로고이(가) 표시된 사진&#10;&#10;자동 생성된 설명">
            <a:extLst>
              <a:ext uri="{FF2B5EF4-FFF2-40B4-BE49-F238E27FC236}">
                <a16:creationId xmlns:a16="http://schemas.microsoft.com/office/drawing/2014/main" id="{29D63C33-732A-08CA-F35E-1AF114F25C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" y="-165464"/>
            <a:ext cx="2525486" cy="2525486"/>
          </a:xfrm>
          <a:prstGeom prst="rect">
            <a:avLst/>
          </a:prstGeom>
        </p:spPr>
      </p:pic>
      <p:pic>
        <p:nvPicPr>
          <p:cNvPr id="6" name="그림 5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2C99077E-4593-D21F-F9AB-D6D51E7522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5B9C9574-F34F-0E57-4D06-F436B61C93C4}"/>
              </a:ext>
            </a:extLst>
          </p:cNvPr>
          <p:cNvGrpSpPr/>
          <p:nvPr/>
        </p:nvGrpSpPr>
        <p:grpSpPr>
          <a:xfrm>
            <a:off x="5667165" y="2174124"/>
            <a:ext cx="1253588" cy="1827632"/>
            <a:chOff x="5544017" y="2168977"/>
            <a:chExt cx="1253588" cy="1827632"/>
          </a:xfrm>
        </p:grpSpPr>
        <p:pic>
          <p:nvPicPr>
            <p:cNvPr id="5" name="그림 4" descr="로고이(가) 표시된 사진&#10;&#10;자동 생성된 설명">
              <a:extLst>
                <a:ext uri="{FF2B5EF4-FFF2-40B4-BE49-F238E27FC236}">
                  <a16:creationId xmlns:a16="http://schemas.microsoft.com/office/drawing/2014/main" id="{467C3E39-EF6E-F44A-E8E5-8CB4EC54B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773" y="2168977"/>
              <a:ext cx="1211832" cy="18177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그림 6" descr="로고이(가) 표시된 사진&#10;&#10;자동 생성된 설명">
              <a:extLst>
                <a:ext uri="{FF2B5EF4-FFF2-40B4-BE49-F238E27FC236}">
                  <a16:creationId xmlns:a16="http://schemas.microsoft.com/office/drawing/2014/main" id="{90696BB3-C3D2-1B05-D52C-F4A1DACF6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17" y="2178861"/>
              <a:ext cx="1211832" cy="18177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5E629D02-3384-51CA-8702-DEF4546654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58" y="4708789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 descr="로고이(가) 표시된 사진&#10;&#10;자동 생성된 설명">
            <a:extLst>
              <a:ext uri="{FF2B5EF4-FFF2-40B4-BE49-F238E27FC236}">
                <a16:creationId xmlns:a16="http://schemas.microsoft.com/office/drawing/2014/main" id="{1DCA2EF6-A911-E1BF-CCCB-613CB53670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70" y="4708789"/>
            <a:ext cx="1211833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 descr="로고이(가) 표시된 사진&#10;&#10;자동 생성된 설명">
            <a:extLst>
              <a:ext uri="{FF2B5EF4-FFF2-40B4-BE49-F238E27FC236}">
                <a16:creationId xmlns:a16="http://schemas.microsoft.com/office/drawing/2014/main" id="{49FBF01F-C8D8-3854-F471-E89E1ED90D9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6804" y="1696394"/>
            <a:ext cx="1211833" cy="18177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9CB1D9A-A49D-9DCB-A525-F9A7F7CEE6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0692" y="2865754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F4502A30-C895-0359-83DD-5D36B713817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0692" y="1600130"/>
            <a:ext cx="1211833" cy="18177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B9D21677-E3DA-DEEC-A69D-289BC7F8558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9506">
            <a:off x="7206281" y="5119391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그림 14" descr="로고이(가) 표시된 사진&#10;&#10;자동 생성된 설명">
            <a:extLst>
              <a:ext uri="{FF2B5EF4-FFF2-40B4-BE49-F238E27FC236}">
                <a16:creationId xmlns:a16="http://schemas.microsoft.com/office/drawing/2014/main" id="{D99FF64B-D585-6627-1459-04D07DB291C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1677">
            <a:off x="7791279" y="3729473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D18FF8F9-AF1B-A372-F7FC-B97598D7642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131">
            <a:off x="9527738" y="3665023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그림 16" descr="화살이(가) 표시된 사진&#10;&#10;자동 생성된 설명">
            <a:extLst>
              <a:ext uri="{FF2B5EF4-FFF2-40B4-BE49-F238E27FC236}">
                <a16:creationId xmlns:a16="http://schemas.microsoft.com/office/drawing/2014/main" id="{2CF0B23B-C6C1-B03C-8608-F114F5B50FC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915">
            <a:off x="10924056" y="3569681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0B638262-49C6-1BF7-E198-0AA4D382234F}"/>
              </a:ext>
            </a:extLst>
          </p:cNvPr>
          <p:cNvCxnSpPr>
            <a:cxnSpLocks/>
            <a:stCxn id="15" idx="0"/>
            <a:endCxn id="23" idx="0"/>
          </p:cNvCxnSpPr>
          <p:nvPr/>
        </p:nvCxnSpPr>
        <p:spPr>
          <a:xfrm rot="16200000" flipH="1" flipV="1">
            <a:off x="6708297" y="2470860"/>
            <a:ext cx="166903" cy="2941990"/>
          </a:xfrm>
          <a:prstGeom prst="curvedConnector4">
            <a:avLst>
              <a:gd name="adj1" fmla="val -136966"/>
              <a:gd name="adj2" fmla="val 62566"/>
            </a:avLst>
          </a:prstGeom>
          <a:ln w="57150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 descr="로고이(가) 표시된 사진&#10;&#10;자동 생성된 설명">
            <a:extLst>
              <a:ext uri="{FF2B5EF4-FFF2-40B4-BE49-F238E27FC236}">
                <a16:creationId xmlns:a16="http://schemas.microsoft.com/office/drawing/2014/main" id="{62EF86CB-27B0-3614-AB26-DA4B47D1AD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1983" y="3010048"/>
            <a:ext cx="1211833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 descr="로고이(가) 표시된 사진&#10;&#10;자동 생성된 설명">
            <a:extLst>
              <a:ext uri="{FF2B5EF4-FFF2-40B4-BE49-F238E27FC236}">
                <a16:creationId xmlns:a16="http://schemas.microsoft.com/office/drawing/2014/main" id="{10FB5368-4C12-4097-1A00-F82265446F8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8287">
            <a:off x="3708164" y="3381436"/>
            <a:ext cx="1344648" cy="20169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0AE0BAB-671F-FF97-5525-7377DE7F5806}"/>
              </a:ext>
            </a:extLst>
          </p:cNvPr>
          <p:cNvSpPr txBox="1"/>
          <p:nvPr/>
        </p:nvSpPr>
        <p:spPr>
          <a:xfrm>
            <a:off x="5708921" y="756757"/>
            <a:ext cx="6080511" cy="940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A.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왼쪽 혹은 오른쪽 사람의 나이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 위에 </a:t>
            </a:r>
            <a:b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    </a:t>
            </a:r>
            <a:r>
              <a:rPr lang="ko-KR" altLang="en-US" sz="22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정확하게 </a:t>
            </a:r>
            <a:r>
              <a:rPr lang="en-US" altLang="ko-KR" sz="22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‘1’</a:t>
            </a:r>
            <a:r>
              <a:rPr lang="ko-KR" altLang="en-US" sz="22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이 높은 카드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를 덮습니다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A8509F-10BD-D9BE-13B0-FDBF36EF06E8}"/>
              </a:ext>
            </a:extLst>
          </p:cNvPr>
          <p:cNvSpPr txBox="1"/>
          <p:nvPr/>
        </p:nvSpPr>
        <p:spPr>
          <a:xfrm>
            <a:off x="10743361" y="2743891"/>
            <a:ext cx="1127232" cy="621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오른쪽</a:t>
            </a:r>
            <a:endParaRPr lang="en-US" altLang="ko-KR" sz="2500" dirty="0">
              <a:solidFill>
                <a:srgbClr val="C00000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697F9F-6F5F-65BD-ECB3-9A4A48D7C18F}"/>
              </a:ext>
            </a:extLst>
          </p:cNvPr>
          <p:cNvSpPr txBox="1"/>
          <p:nvPr/>
        </p:nvSpPr>
        <p:spPr>
          <a:xfrm>
            <a:off x="1082298" y="2793649"/>
            <a:ext cx="813043" cy="621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왼쪽</a:t>
            </a:r>
            <a:endParaRPr lang="en-US" altLang="ko-KR" sz="2500" dirty="0">
              <a:solidFill>
                <a:srgbClr val="C00000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708B8DCD-D881-DC03-80F0-554CC6AAD698}"/>
              </a:ext>
            </a:extLst>
          </p:cNvPr>
          <p:cNvSpPr/>
          <p:nvPr/>
        </p:nvSpPr>
        <p:spPr>
          <a:xfrm>
            <a:off x="3148690" y="767307"/>
            <a:ext cx="2364063" cy="798943"/>
          </a:xfrm>
          <a:prstGeom prst="round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 사용</a:t>
            </a:r>
            <a:endParaRPr lang="en-US" altLang="ko-KR" sz="28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873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로고이(가) 표시된 사진&#10;&#10;자동 생성된 설명">
            <a:extLst>
              <a:ext uri="{FF2B5EF4-FFF2-40B4-BE49-F238E27FC236}">
                <a16:creationId xmlns:a16="http://schemas.microsoft.com/office/drawing/2014/main" id="{29D63C33-732A-08CA-F35E-1AF114F25C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" y="-165464"/>
            <a:ext cx="2525486" cy="2525486"/>
          </a:xfrm>
          <a:prstGeom prst="rect">
            <a:avLst/>
          </a:prstGeom>
        </p:spPr>
      </p:pic>
      <p:pic>
        <p:nvPicPr>
          <p:cNvPr id="6" name="그림 5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2C99077E-4593-D21F-F9AB-D6D51E7522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5B9C9574-F34F-0E57-4D06-F436B61C93C4}"/>
              </a:ext>
            </a:extLst>
          </p:cNvPr>
          <p:cNvGrpSpPr/>
          <p:nvPr/>
        </p:nvGrpSpPr>
        <p:grpSpPr>
          <a:xfrm>
            <a:off x="5667165" y="2174124"/>
            <a:ext cx="1253588" cy="1827632"/>
            <a:chOff x="5544017" y="2168977"/>
            <a:chExt cx="1253588" cy="1827632"/>
          </a:xfrm>
        </p:grpSpPr>
        <p:pic>
          <p:nvPicPr>
            <p:cNvPr id="5" name="그림 4" descr="로고이(가) 표시된 사진&#10;&#10;자동 생성된 설명">
              <a:extLst>
                <a:ext uri="{FF2B5EF4-FFF2-40B4-BE49-F238E27FC236}">
                  <a16:creationId xmlns:a16="http://schemas.microsoft.com/office/drawing/2014/main" id="{467C3E39-EF6E-F44A-E8E5-8CB4EC54B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773" y="2168977"/>
              <a:ext cx="1211832" cy="18177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그림 6" descr="로고이(가) 표시된 사진&#10;&#10;자동 생성된 설명">
              <a:extLst>
                <a:ext uri="{FF2B5EF4-FFF2-40B4-BE49-F238E27FC236}">
                  <a16:creationId xmlns:a16="http://schemas.microsoft.com/office/drawing/2014/main" id="{90696BB3-C3D2-1B05-D52C-F4A1DACF6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17" y="2178861"/>
              <a:ext cx="1211832" cy="18177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5E629D02-3384-51CA-8702-DEF4546654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58" y="4708789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 descr="로고이(가) 표시된 사진&#10;&#10;자동 생성된 설명">
            <a:extLst>
              <a:ext uri="{FF2B5EF4-FFF2-40B4-BE49-F238E27FC236}">
                <a16:creationId xmlns:a16="http://schemas.microsoft.com/office/drawing/2014/main" id="{1DCA2EF6-A911-E1BF-CCCB-613CB53670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70" y="4708789"/>
            <a:ext cx="1211833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 descr="로고이(가) 표시된 사진&#10;&#10;자동 생성된 설명">
            <a:extLst>
              <a:ext uri="{FF2B5EF4-FFF2-40B4-BE49-F238E27FC236}">
                <a16:creationId xmlns:a16="http://schemas.microsoft.com/office/drawing/2014/main" id="{49FBF01F-C8D8-3854-F471-E89E1ED90D9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7932" y="1696394"/>
            <a:ext cx="1211833" cy="18177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9CB1D9A-A49D-9DCB-A525-F9A7F7CEE6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0692" y="2865754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F4502A30-C895-0359-83DD-5D36B713817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0692" y="1600130"/>
            <a:ext cx="1211833" cy="18177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B9D21677-E3DA-DEEC-A69D-289BC7F8558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9506">
            <a:off x="7206281" y="5119391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그림 14" descr="로고이(가) 표시된 사진&#10;&#10;자동 생성된 설명">
            <a:extLst>
              <a:ext uri="{FF2B5EF4-FFF2-40B4-BE49-F238E27FC236}">
                <a16:creationId xmlns:a16="http://schemas.microsoft.com/office/drawing/2014/main" id="{D99FF64B-D585-6627-1459-04D07DB291C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1677">
            <a:off x="8050654" y="4273955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D18FF8F9-AF1B-A372-F7FC-B97598D7642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131">
            <a:off x="9527738" y="3665023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그림 16" descr="화살이(가) 표시된 사진&#10;&#10;자동 생성된 설명">
            <a:extLst>
              <a:ext uri="{FF2B5EF4-FFF2-40B4-BE49-F238E27FC236}">
                <a16:creationId xmlns:a16="http://schemas.microsoft.com/office/drawing/2014/main" id="{2CF0B23B-C6C1-B03C-8608-F114F5B50FC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915">
            <a:off x="10924056" y="3569681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0B638262-49C6-1BF7-E198-0AA4D382234F}"/>
              </a:ext>
            </a:extLst>
          </p:cNvPr>
          <p:cNvCxnSpPr>
            <a:cxnSpLocks/>
            <a:stCxn id="17" idx="1"/>
            <a:endCxn id="31" idx="0"/>
          </p:cNvCxnSpPr>
          <p:nvPr/>
        </p:nvCxnSpPr>
        <p:spPr>
          <a:xfrm rot="10800000">
            <a:off x="4912072" y="3001780"/>
            <a:ext cx="6014955" cy="2159906"/>
          </a:xfrm>
          <a:prstGeom prst="curvedConnector3">
            <a:avLst>
              <a:gd name="adj1" fmla="val 50000"/>
            </a:avLst>
          </a:prstGeom>
          <a:ln w="57150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 descr="로고이(가) 표시된 사진&#10;&#10;자동 생성된 설명">
            <a:extLst>
              <a:ext uri="{FF2B5EF4-FFF2-40B4-BE49-F238E27FC236}">
                <a16:creationId xmlns:a16="http://schemas.microsoft.com/office/drawing/2014/main" id="{62EF86CB-27B0-3614-AB26-DA4B47D1AD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3111" y="3010048"/>
            <a:ext cx="1211833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0AE0BAB-671F-FF97-5525-7377DE7F5806}"/>
              </a:ext>
            </a:extLst>
          </p:cNvPr>
          <p:cNvSpPr txBox="1"/>
          <p:nvPr/>
        </p:nvSpPr>
        <p:spPr>
          <a:xfrm>
            <a:off x="5673590" y="735271"/>
            <a:ext cx="4083169" cy="557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B.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특수 카드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장을 사용합니다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pic>
        <p:nvPicPr>
          <p:cNvPr id="31" name="그림 30" descr="화살이(가) 표시된 사진&#10;&#10;자동 생성된 설명">
            <a:extLst>
              <a:ext uri="{FF2B5EF4-FFF2-40B4-BE49-F238E27FC236}">
                <a16:creationId xmlns:a16="http://schemas.microsoft.com/office/drawing/2014/main" id="{6E50378C-2100-B70F-BE19-2445E814176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9127">
            <a:off x="3100478" y="2040311"/>
            <a:ext cx="1455504" cy="21832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69408B-5C93-F982-503B-8FF798FE999E}"/>
              </a:ext>
            </a:extLst>
          </p:cNvPr>
          <p:cNvSpPr txBox="1"/>
          <p:nvPr/>
        </p:nvSpPr>
        <p:spPr>
          <a:xfrm>
            <a:off x="627303" y="4620119"/>
            <a:ext cx="3810659" cy="621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예</a:t>
            </a:r>
            <a:r>
              <a:rPr lang="en-US" altLang="ko-KR" sz="25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: </a:t>
            </a:r>
            <a:r>
              <a:rPr lang="ko-KR" altLang="en-US" sz="25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자리 바꾸기 특수 카드</a:t>
            </a:r>
            <a:endParaRPr lang="en-US" altLang="ko-KR" sz="2500" dirty="0">
              <a:solidFill>
                <a:srgbClr val="C00000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94C74A-7823-14BA-1087-617AA05182E0}"/>
              </a:ext>
            </a:extLst>
          </p:cNvPr>
          <p:cNvSpPr txBox="1"/>
          <p:nvPr/>
        </p:nvSpPr>
        <p:spPr>
          <a:xfrm>
            <a:off x="1145014" y="5118238"/>
            <a:ext cx="3264035" cy="977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자리 숫자를</a:t>
            </a:r>
            <a:r>
              <a:rPr lang="en-US" altLang="ko-KR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</a:t>
            </a: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서로 바꿉니다</a:t>
            </a:r>
            <a:r>
              <a:rPr lang="en-US" altLang="ko-KR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25</a:t>
            </a: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살</a:t>
            </a:r>
            <a:r>
              <a:rPr lang="en-US" altLang="ko-KR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</a:t>
            </a: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→</a:t>
            </a:r>
            <a:r>
              <a:rPr lang="en-US" altLang="ko-KR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52</a:t>
            </a: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살</a:t>
            </a:r>
            <a:endParaRPr lang="en-US" altLang="ko-KR" sz="20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8D09252C-5857-F140-F49E-6F174592E74F}"/>
              </a:ext>
            </a:extLst>
          </p:cNvPr>
          <p:cNvSpPr/>
          <p:nvPr/>
        </p:nvSpPr>
        <p:spPr>
          <a:xfrm>
            <a:off x="3148690" y="767307"/>
            <a:ext cx="2364063" cy="798943"/>
          </a:xfrm>
          <a:prstGeom prst="round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 사용</a:t>
            </a:r>
            <a:endParaRPr lang="en-US" altLang="ko-KR" sz="28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729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924A3F-6012-4FB0-F804-42F3A88D69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" y="-165464"/>
            <a:ext cx="2525486" cy="2525486"/>
          </a:xfrm>
          <a:prstGeom prst="rect">
            <a:avLst/>
          </a:prstGeom>
        </p:spPr>
      </p:pic>
      <p:pic>
        <p:nvPicPr>
          <p:cNvPr id="8" name="그림 7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88306B21-432B-9F0A-F387-EEF5538F0A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3" name="그림 2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01F663C9-DDB3-FC31-8FEA-A8BFE9CEB2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4" y="1706117"/>
            <a:ext cx="1596834" cy="23952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8C9AE7F-C0FA-3F77-F4A9-264F48F796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4" y="4231603"/>
            <a:ext cx="1596834" cy="23952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8556FC8-CFF4-7544-FE6B-3526D6B7674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94" y="4231603"/>
            <a:ext cx="1596835" cy="23952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 descr="화살이(가) 표시된 사진&#10;&#10;자동 생성된 설명">
            <a:extLst>
              <a:ext uri="{FF2B5EF4-FFF2-40B4-BE49-F238E27FC236}">
                <a16:creationId xmlns:a16="http://schemas.microsoft.com/office/drawing/2014/main" id="{16D2666D-2414-7C61-54CE-37BCB013731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93" y="1706117"/>
            <a:ext cx="1596835" cy="23952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DC4A94-1193-B788-D3BB-9D86749B4949}"/>
              </a:ext>
            </a:extLst>
          </p:cNvPr>
          <p:cNvSpPr txBox="1"/>
          <p:nvPr/>
        </p:nvSpPr>
        <p:spPr>
          <a:xfrm>
            <a:off x="2163456" y="1706117"/>
            <a:ext cx="437940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F7E31C-CEA2-952D-CF1E-7210EEC07BB3}"/>
              </a:ext>
            </a:extLst>
          </p:cNvPr>
          <p:cNvSpPr txBox="1"/>
          <p:nvPr/>
        </p:nvSpPr>
        <p:spPr>
          <a:xfrm>
            <a:off x="2193579" y="2380303"/>
            <a:ext cx="2499402" cy="940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나이 카드 중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‘9’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를 </a:t>
            </a:r>
            <a:endParaRPr lang="en-US" altLang="ko-KR" sz="22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>
              <a:lnSpc>
                <a:spcPts val="34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덮을 수 있습니다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92D3AE-DB59-BE24-C2A1-3014A94ACA0F}"/>
              </a:ext>
            </a:extLst>
          </p:cNvPr>
          <p:cNvSpPr txBox="1"/>
          <p:nvPr/>
        </p:nvSpPr>
        <p:spPr>
          <a:xfrm>
            <a:off x="2181590" y="4076956"/>
            <a:ext cx="3167855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십 자리 숫자 덮기</a:t>
            </a:r>
            <a:endParaRPr lang="en-US" altLang="ko-KR" sz="30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9D60E-7117-09DB-DB9A-067BAE041F40}"/>
              </a:ext>
            </a:extLst>
          </p:cNvPr>
          <p:cNvSpPr txBox="1"/>
          <p:nvPr/>
        </p:nvSpPr>
        <p:spPr>
          <a:xfrm>
            <a:off x="2199696" y="4867237"/>
            <a:ext cx="3982334" cy="181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아무나 선택한 뒤 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(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본인 포함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ko-KR" altLang="en-US" sz="2200" dirty="0" err="1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덱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맨 위의 카드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장으로</a:t>
            </a:r>
            <a:endParaRPr lang="en-US" altLang="ko-KR" sz="22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>
              <a:lnSpc>
                <a:spcPts val="34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그 사람의 십 자리 숫자를 </a:t>
            </a:r>
            <a:endParaRPr lang="en-US" altLang="ko-KR" sz="22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>
              <a:lnSpc>
                <a:spcPts val="34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덮습니다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78E48B-58A5-1C60-2127-268E01320055}"/>
              </a:ext>
            </a:extLst>
          </p:cNvPr>
          <p:cNvSpPr txBox="1"/>
          <p:nvPr/>
        </p:nvSpPr>
        <p:spPr>
          <a:xfrm>
            <a:off x="8121634" y="1570470"/>
            <a:ext cx="2183611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자리 바꾸기</a:t>
            </a:r>
            <a:endParaRPr lang="en-US" altLang="ko-KR" sz="30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54C4C9-B45E-0784-88B4-F5EB8F7946D3}"/>
              </a:ext>
            </a:extLst>
          </p:cNvPr>
          <p:cNvSpPr txBox="1"/>
          <p:nvPr/>
        </p:nvSpPr>
        <p:spPr>
          <a:xfrm>
            <a:off x="8148793" y="2320686"/>
            <a:ext cx="3696846" cy="940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아무나 선택하여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(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본인 포함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자리 숫자를 서로 바꿉니다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766850-9F64-47D9-98B5-C643CB9CFE67}"/>
              </a:ext>
            </a:extLst>
          </p:cNvPr>
          <p:cNvSpPr txBox="1"/>
          <p:nvPr/>
        </p:nvSpPr>
        <p:spPr>
          <a:xfrm>
            <a:off x="8148793" y="3960001"/>
            <a:ext cx="938077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멈춰</a:t>
            </a:r>
            <a:endParaRPr lang="en-US" altLang="ko-KR" sz="30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06AEBA-52DE-34B1-FABE-D17B7983915A}"/>
              </a:ext>
            </a:extLst>
          </p:cNvPr>
          <p:cNvSpPr txBox="1"/>
          <p:nvPr/>
        </p:nvSpPr>
        <p:spPr>
          <a:xfrm>
            <a:off x="8148793" y="4726334"/>
            <a:ext cx="3748142" cy="1812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상대가 사용하는 특수카드를 </a:t>
            </a:r>
            <a:endParaRPr lang="en-US" altLang="ko-KR" sz="22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>
              <a:lnSpc>
                <a:spcPts val="34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취소합니다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이 카드는 자신의 차례가 </a:t>
            </a:r>
            <a:b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아닐 때에도 사용 가능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135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로고이(가) 표시된 사진&#10;&#10;자동 생성된 설명">
            <a:extLst>
              <a:ext uri="{FF2B5EF4-FFF2-40B4-BE49-F238E27FC236}">
                <a16:creationId xmlns:a16="http://schemas.microsoft.com/office/drawing/2014/main" id="{29D63C33-732A-08CA-F35E-1AF114F25C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" y="-165464"/>
            <a:ext cx="2525486" cy="2525486"/>
          </a:xfrm>
          <a:prstGeom prst="rect">
            <a:avLst/>
          </a:prstGeom>
        </p:spPr>
      </p:pic>
      <p:pic>
        <p:nvPicPr>
          <p:cNvPr id="6" name="그림 5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2C99077E-4593-D21F-F9AB-D6D51E7522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5B9C9574-F34F-0E57-4D06-F436B61C93C4}"/>
              </a:ext>
            </a:extLst>
          </p:cNvPr>
          <p:cNvGrpSpPr/>
          <p:nvPr/>
        </p:nvGrpSpPr>
        <p:grpSpPr>
          <a:xfrm>
            <a:off x="5667165" y="2174124"/>
            <a:ext cx="1253588" cy="1827632"/>
            <a:chOff x="5544017" y="2168977"/>
            <a:chExt cx="1253588" cy="1827632"/>
          </a:xfrm>
        </p:grpSpPr>
        <p:pic>
          <p:nvPicPr>
            <p:cNvPr id="5" name="그림 4" descr="로고이(가) 표시된 사진&#10;&#10;자동 생성된 설명">
              <a:extLst>
                <a:ext uri="{FF2B5EF4-FFF2-40B4-BE49-F238E27FC236}">
                  <a16:creationId xmlns:a16="http://schemas.microsoft.com/office/drawing/2014/main" id="{467C3E39-EF6E-F44A-E8E5-8CB4EC54B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773" y="2168977"/>
              <a:ext cx="1211832" cy="18177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그림 6" descr="로고이(가) 표시된 사진&#10;&#10;자동 생성된 설명">
              <a:extLst>
                <a:ext uri="{FF2B5EF4-FFF2-40B4-BE49-F238E27FC236}">
                  <a16:creationId xmlns:a16="http://schemas.microsoft.com/office/drawing/2014/main" id="{90696BB3-C3D2-1B05-D52C-F4A1DACF6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17" y="2178861"/>
              <a:ext cx="1211832" cy="18177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5E629D02-3384-51CA-8702-DEF4546654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58" y="4708789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 descr="로고이(가) 표시된 사진&#10;&#10;자동 생성된 설명">
            <a:extLst>
              <a:ext uri="{FF2B5EF4-FFF2-40B4-BE49-F238E27FC236}">
                <a16:creationId xmlns:a16="http://schemas.microsoft.com/office/drawing/2014/main" id="{1DCA2EF6-A911-E1BF-CCCB-613CB53670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70" y="4708789"/>
            <a:ext cx="1211833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 descr="로고이(가) 표시된 사진&#10;&#10;자동 생성된 설명">
            <a:extLst>
              <a:ext uri="{FF2B5EF4-FFF2-40B4-BE49-F238E27FC236}">
                <a16:creationId xmlns:a16="http://schemas.microsoft.com/office/drawing/2014/main" id="{49FBF01F-C8D8-3854-F471-E89E1ED90D9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6804" y="1696394"/>
            <a:ext cx="1211833" cy="18177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9CB1D9A-A49D-9DCB-A525-F9A7F7CEE6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0692" y="2865754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F4502A30-C895-0359-83DD-5D36B713817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0692" y="1600130"/>
            <a:ext cx="1211833" cy="18177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0AE0BAB-671F-FF97-5525-7377DE7F5806}"/>
              </a:ext>
            </a:extLst>
          </p:cNvPr>
          <p:cNvSpPr txBox="1"/>
          <p:nvPr/>
        </p:nvSpPr>
        <p:spPr>
          <a:xfrm>
            <a:off x="5667165" y="811409"/>
            <a:ext cx="5719836" cy="940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C.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A,B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를 하는 대신 자신의 나이를 올립니다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    </a:t>
            </a:r>
            <a:r>
              <a:rPr lang="en-US" altLang="ko-KR" sz="22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‘1’ </a:t>
            </a:r>
            <a:r>
              <a:rPr lang="ko-KR" altLang="en-US" sz="22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차이가 아니어도 됩니다</a:t>
            </a:r>
            <a:r>
              <a:rPr lang="en-US" altLang="ko-KR" sz="22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A7D9312-3531-3868-5219-BF6D46F68F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364" y="3010048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연결선: 구부러짐 17">
            <a:extLst>
              <a:ext uri="{FF2B5EF4-FFF2-40B4-BE49-F238E27FC236}">
                <a16:creationId xmlns:a16="http://schemas.microsoft.com/office/drawing/2014/main" id="{DFDD566E-1E6A-A710-75DD-478A6EAD4D3F}"/>
              </a:ext>
            </a:extLst>
          </p:cNvPr>
          <p:cNvCxnSpPr>
            <a:cxnSpLocks/>
            <a:stCxn id="15" idx="0"/>
            <a:endCxn id="23" idx="0"/>
          </p:cNvCxnSpPr>
          <p:nvPr/>
        </p:nvCxnSpPr>
        <p:spPr>
          <a:xfrm rot="16200000" flipH="1" flipV="1">
            <a:off x="7438199" y="3398504"/>
            <a:ext cx="277258" cy="2010552"/>
          </a:xfrm>
          <a:prstGeom prst="curvedConnector3">
            <a:avLst>
              <a:gd name="adj1" fmla="val -128952"/>
            </a:avLst>
          </a:prstGeom>
          <a:ln w="57150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로고이(가) 표시된 사진&#10;&#10;자동 생성된 설명">
            <a:extLst>
              <a:ext uri="{FF2B5EF4-FFF2-40B4-BE49-F238E27FC236}">
                <a16:creationId xmlns:a16="http://schemas.microsoft.com/office/drawing/2014/main" id="{EA32DC41-8309-B2E4-3CDA-39D8B01663E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1677">
            <a:off x="6270870" y="4460182"/>
            <a:ext cx="1422937" cy="21344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B9D21677-E3DA-DEEC-A69D-289BC7F8558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9506">
            <a:off x="7462905" y="5316715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그림 14" descr="로고이(가) 표시된 사진&#10;&#10;자동 생성된 설명">
            <a:extLst>
              <a:ext uri="{FF2B5EF4-FFF2-40B4-BE49-F238E27FC236}">
                <a16:creationId xmlns:a16="http://schemas.microsoft.com/office/drawing/2014/main" id="{D99FF64B-D585-6627-1459-04D07DB291C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1677">
            <a:off x="8110639" y="4136220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D18FF8F9-AF1B-A372-F7FC-B97598D7642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131">
            <a:off x="9784362" y="3862347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그림 16" descr="화살이(가) 표시된 사진&#10;&#10;자동 생성된 설명">
            <a:extLst>
              <a:ext uri="{FF2B5EF4-FFF2-40B4-BE49-F238E27FC236}">
                <a16:creationId xmlns:a16="http://schemas.microsoft.com/office/drawing/2014/main" id="{2CF0B23B-C6C1-B03C-8608-F114F5B50FC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915">
            <a:off x="11180680" y="3767005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연결선: 구부러짐 19">
            <a:extLst>
              <a:ext uri="{FF2B5EF4-FFF2-40B4-BE49-F238E27FC236}">
                <a16:creationId xmlns:a16="http://schemas.microsoft.com/office/drawing/2014/main" id="{8E9E96F7-C169-591B-9DF9-36CBF2CACA68}"/>
              </a:ext>
            </a:extLst>
          </p:cNvPr>
          <p:cNvCxnSpPr>
            <a:cxnSpLocks/>
            <a:stCxn id="16" idx="0"/>
            <a:endCxn id="12" idx="0"/>
          </p:cNvCxnSpPr>
          <p:nvPr/>
        </p:nvCxnSpPr>
        <p:spPr>
          <a:xfrm rot="16200000" flipV="1">
            <a:off x="8919400" y="2207339"/>
            <a:ext cx="1380211" cy="1983541"/>
          </a:xfrm>
          <a:prstGeom prst="curvedConnector4">
            <a:avLst>
              <a:gd name="adj1" fmla="val 16101"/>
              <a:gd name="adj2" fmla="val 137786"/>
            </a:avLst>
          </a:prstGeom>
          <a:ln w="57150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곱하기 기호 26">
            <a:extLst>
              <a:ext uri="{FF2B5EF4-FFF2-40B4-BE49-F238E27FC236}">
                <a16:creationId xmlns:a16="http://schemas.microsoft.com/office/drawing/2014/main" id="{9E0615F4-CCF4-E663-1AC1-59F3F6302DD2}"/>
              </a:ext>
            </a:extLst>
          </p:cNvPr>
          <p:cNvSpPr/>
          <p:nvPr/>
        </p:nvSpPr>
        <p:spPr>
          <a:xfrm>
            <a:off x="7488711" y="2546038"/>
            <a:ext cx="959667" cy="952429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연결선: 구부러짐 27">
            <a:extLst>
              <a:ext uri="{FF2B5EF4-FFF2-40B4-BE49-F238E27FC236}">
                <a16:creationId xmlns:a16="http://schemas.microsoft.com/office/drawing/2014/main" id="{A5CDF170-FB10-ABD5-ACD8-664B568C6308}"/>
              </a:ext>
            </a:extLst>
          </p:cNvPr>
          <p:cNvCxnSpPr>
            <a:cxnSpLocks/>
            <a:stCxn id="15" idx="0"/>
            <a:endCxn id="10" idx="0"/>
          </p:cNvCxnSpPr>
          <p:nvPr/>
        </p:nvCxnSpPr>
        <p:spPr>
          <a:xfrm rot="16200000" flipV="1">
            <a:off x="5536909" y="1219955"/>
            <a:ext cx="1659882" cy="4430509"/>
          </a:xfrm>
          <a:prstGeom prst="curvedConnector2">
            <a:avLst/>
          </a:prstGeom>
          <a:ln w="57150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곱하기 기호 31">
            <a:extLst>
              <a:ext uri="{FF2B5EF4-FFF2-40B4-BE49-F238E27FC236}">
                <a16:creationId xmlns:a16="http://schemas.microsoft.com/office/drawing/2014/main" id="{B232542A-B485-BA38-F8C5-7B58B0C98F1E}"/>
              </a:ext>
            </a:extLst>
          </p:cNvPr>
          <p:cNvSpPr/>
          <p:nvPr/>
        </p:nvSpPr>
        <p:spPr>
          <a:xfrm>
            <a:off x="4764636" y="2216283"/>
            <a:ext cx="959667" cy="952429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55CF280C-0C18-870E-AB3B-12F1541071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9" y="2776483"/>
            <a:ext cx="5079365" cy="507936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3843601-3227-A7E0-C510-072076136979}"/>
              </a:ext>
            </a:extLst>
          </p:cNvPr>
          <p:cNvSpPr txBox="1"/>
          <p:nvPr/>
        </p:nvSpPr>
        <p:spPr>
          <a:xfrm rot="1040357">
            <a:off x="3003668" y="4388095"/>
            <a:ext cx="1596912" cy="977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올릴 수 있는</a:t>
            </a:r>
            <a:endParaRPr lang="en-US" altLang="ko-KR" sz="20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나이가 없다</a:t>
            </a:r>
            <a:endParaRPr lang="en-US" altLang="ko-KR" sz="20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85635D0F-63FA-43E2-884D-653248F18DE7}"/>
              </a:ext>
            </a:extLst>
          </p:cNvPr>
          <p:cNvSpPr/>
          <p:nvPr/>
        </p:nvSpPr>
        <p:spPr>
          <a:xfrm>
            <a:off x="3148690" y="767307"/>
            <a:ext cx="2364063" cy="798943"/>
          </a:xfrm>
          <a:prstGeom prst="round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 사용</a:t>
            </a:r>
            <a:endParaRPr lang="en-US" altLang="ko-KR" sz="28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119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로고이(가) 표시된 사진&#10;&#10;자동 생성된 설명">
            <a:extLst>
              <a:ext uri="{FF2B5EF4-FFF2-40B4-BE49-F238E27FC236}">
                <a16:creationId xmlns:a16="http://schemas.microsoft.com/office/drawing/2014/main" id="{29D63C33-732A-08CA-F35E-1AF114F25C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" y="-165464"/>
            <a:ext cx="2525486" cy="2525486"/>
          </a:xfrm>
          <a:prstGeom prst="rect">
            <a:avLst/>
          </a:prstGeom>
        </p:spPr>
      </p:pic>
      <p:pic>
        <p:nvPicPr>
          <p:cNvPr id="6" name="그림 5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2C99077E-4593-D21F-F9AB-D6D51E7522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5B9C9574-F34F-0E57-4D06-F436B61C93C4}"/>
              </a:ext>
            </a:extLst>
          </p:cNvPr>
          <p:cNvGrpSpPr/>
          <p:nvPr/>
        </p:nvGrpSpPr>
        <p:grpSpPr>
          <a:xfrm>
            <a:off x="5667165" y="2174124"/>
            <a:ext cx="1253588" cy="1827632"/>
            <a:chOff x="5544017" y="2168977"/>
            <a:chExt cx="1253588" cy="1827632"/>
          </a:xfrm>
        </p:grpSpPr>
        <p:pic>
          <p:nvPicPr>
            <p:cNvPr id="5" name="그림 4" descr="로고이(가) 표시된 사진&#10;&#10;자동 생성된 설명">
              <a:extLst>
                <a:ext uri="{FF2B5EF4-FFF2-40B4-BE49-F238E27FC236}">
                  <a16:creationId xmlns:a16="http://schemas.microsoft.com/office/drawing/2014/main" id="{467C3E39-EF6E-F44A-E8E5-8CB4EC54B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773" y="2168977"/>
              <a:ext cx="1211832" cy="18177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그림 6" descr="로고이(가) 표시된 사진&#10;&#10;자동 생성된 설명">
              <a:extLst>
                <a:ext uri="{FF2B5EF4-FFF2-40B4-BE49-F238E27FC236}">
                  <a16:creationId xmlns:a16="http://schemas.microsoft.com/office/drawing/2014/main" id="{90696BB3-C3D2-1B05-D52C-F4A1DACF6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017" y="2178861"/>
              <a:ext cx="1211832" cy="18177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5E629D02-3384-51CA-8702-DEF4546654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58" y="4708789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 descr="로고이(가) 표시된 사진&#10;&#10;자동 생성된 설명">
            <a:extLst>
              <a:ext uri="{FF2B5EF4-FFF2-40B4-BE49-F238E27FC236}">
                <a16:creationId xmlns:a16="http://schemas.microsoft.com/office/drawing/2014/main" id="{1DCA2EF6-A911-E1BF-CCCB-613CB53670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70" y="4708789"/>
            <a:ext cx="1211833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 descr="로고이(가) 표시된 사진&#10;&#10;자동 생성된 설명">
            <a:extLst>
              <a:ext uri="{FF2B5EF4-FFF2-40B4-BE49-F238E27FC236}">
                <a16:creationId xmlns:a16="http://schemas.microsoft.com/office/drawing/2014/main" id="{49FBF01F-C8D8-3854-F471-E89E1ED90D9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6804" y="1696394"/>
            <a:ext cx="1211833" cy="18177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9CB1D9A-A49D-9DCB-A525-F9A7F7CEE6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0692" y="2865754"/>
            <a:ext cx="1211832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F4502A30-C895-0359-83DD-5D36B713817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0692" y="1600130"/>
            <a:ext cx="1211833" cy="18177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B9D21677-E3DA-DEEC-A69D-289BC7F8558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9506">
            <a:off x="7206281" y="5119391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D18FF8F9-AF1B-A372-F7FC-B97598D7642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131">
            <a:off x="9512755" y="4052796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그림 16" descr="화살이(가) 표시된 사진&#10;&#10;자동 생성된 설명">
            <a:extLst>
              <a:ext uri="{FF2B5EF4-FFF2-40B4-BE49-F238E27FC236}">
                <a16:creationId xmlns:a16="http://schemas.microsoft.com/office/drawing/2014/main" id="{2CF0B23B-C6C1-B03C-8608-F114F5B50FC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915">
            <a:off x="10909073" y="3957454"/>
            <a:ext cx="2231141" cy="3346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그림 20" descr="로고이(가) 표시된 사진&#10;&#10;자동 생성된 설명">
            <a:extLst>
              <a:ext uri="{FF2B5EF4-FFF2-40B4-BE49-F238E27FC236}">
                <a16:creationId xmlns:a16="http://schemas.microsoft.com/office/drawing/2014/main" id="{62EF86CB-27B0-3614-AB26-DA4B47D1AD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1983" y="3010048"/>
            <a:ext cx="1211833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 descr="로고이(가) 표시된 사진&#10;&#10;자동 생성된 설명">
            <a:extLst>
              <a:ext uri="{FF2B5EF4-FFF2-40B4-BE49-F238E27FC236}">
                <a16:creationId xmlns:a16="http://schemas.microsoft.com/office/drawing/2014/main" id="{10FB5368-4C12-4097-1A00-F82265446F8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054">
            <a:off x="2522095" y="3137969"/>
            <a:ext cx="1230509" cy="18457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0AE0BAB-671F-FF97-5525-7377DE7F5806}"/>
              </a:ext>
            </a:extLst>
          </p:cNvPr>
          <p:cNvSpPr txBox="1"/>
          <p:nvPr/>
        </p:nvSpPr>
        <p:spPr>
          <a:xfrm>
            <a:off x="5667165" y="782494"/>
            <a:ext cx="5931432" cy="557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손의 카드가 </a:t>
            </a:r>
            <a:r>
              <a:rPr lang="en-US" altLang="ko-KR" sz="22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4</a:t>
            </a:r>
            <a:r>
              <a:rPr lang="ko-KR" altLang="en-US" sz="22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이 될 때까지 카드를 뽑습니다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pic>
        <p:nvPicPr>
          <p:cNvPr id="13" name="그림 12" descr="로고이(가) 표시된 사진&#10;&#10;자동 생성된 설명">
            <a:extLst>
              <a:ext uri="{FF2B5EF4-FFF2-40B4-BE49-F238E27FC236}">
                <a16:creationId xmlns:a16="http://schemas.microsoft.com/office/drawing/2014/main" id="{5873953B-BCBF-3BAE-EE53-81179535D1C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575">
            <a:off x="6293959" y="2251652"/>
            <a:ext cx="1211833" cy="1817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연결선: 구부러짐 17">
            <a:extLst>
              <a:ext uri="{FF2B5EF4-FFF2-40B4-BE49-F238E27FC236}">
                <a16:creationId xmlns:a16="http://schemas.microsoft.com/office/drawing/2014/main" id="{13F33C8E-948A-A66C-FFF2-7E19024443D5}"/>
              </a:ext>
            </a:extLst>
          </p:cNvPr>
          <p:cNvCxnSpPr>
            <a:cxnSpLocks/>
            <a:stCxn id="13" idx="2"/>
          </p:cNvCxnSpPr>
          <p:nvPr/>
        </p:nvCxnSpPr>
        <p:spPr>
          <a:xfrm rot="16200000" flipH="1">
            <a:off x="7521151" y="3567662"/>
            <a:ext cx="1172661" cy="2157819"/>
          </a:xfrm>
          <a:prstGeom prst="curvedConnector2">
            <a:avLst/>
          </a:prstGeom>
          <a:ln w="57150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05EF08D9-ABE4-126E-256D-9FBE0AB55D9A}"/>
              </a:ext>
            </a:extLst>
          </p:cNvPr>
          <p:cNvSpPr/>
          <p:nvPr/>
        </p:nvSpPr>
        <p:spPr>
          <a:xfrm>
            <a:off x="3148690" y="767307"/>
            <a:ext cx="2364063" cy="7089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 보충</a:t>
            </a:r>
            <a:endParaRPr lang="en-US" altLang="ko-KR" sz="2800" b="1" dirty="0">
              <a:solidFill>
                <a:schemeClr val="tx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255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762</Words>
  <Application>Microsoft Office PowerPoint</Application>
  <PresentationFormat>와이드스크린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맑은 고딕</vt:lpstr>
      <vt:lpstr>210 옴니고딕 040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주식회사 보드엠</dc:creator>
  <cp:lastModifiedBy>Jade Yoo</cp:lastModifiedBy>
  <cp:revision>23</cp:revision>
  <dcterms:created xsi:type="dcterms:W3CDTF">2023-03-24T07:39:00Z</dcterms:created>
  <dcterms:modified xsi:type="dcterms:W3CDTF">2023-03-30T11:16:20Z</dcterms:modified>
</cp:coreProperties>
</file>