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57" r:id="rId4"/>
    <p:sldId id="261" r:id="rId5"/>
    <p:sldId id="259" r:id="rId6"/>
    <p:sldId id="258" r:id="rId7"/>
    <p:sldId id="260" r:id="rId8"/>
    <p:sldId id="262" r:id="rId9"/>
  </p:sldIdLst>
  <p:sldSz cx="12192000" cy="6858000"/>
  <p:notesSz cx="6858000" cy="9144000"/>
  <p:embeddedFontLst>
    <p:embeddedFont>
      <p:font typeface="1973 미미월드 R" panose="02000300000000000000" pitchFamily="50" charset="-127"/>
      <p:regular r:id="rId11"/>
    </p:embeddedFont>
    <p:embeddedFont>
      <p:font typeface="210 옴니고딕 040" panose="02020603020101020101" pitchFamily="18" charset="-127"/>
      <p:regular r:id="rId12"/>
    </p:embeddedFont>
    <p:embeddedFont>
      <p:font typeface="210 옴니고딕 050" panose="02020603020101020101" pitchFamily="18" charset="-127"/>
      <p:regular r:id="rId13"/>
    </p:embeddedFont>
    <p:embeddedFont>
      <p:font typeface="맑은 고딕" panose="020B0503020000020004" pitchFamily="50" charset="-127"/>
      <p:regular r:id="rId14"/>
      <p:bold r:id="rId1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FC708-1CBB-4432-B0B0-EF752C2AD20D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1CC72-879A-4B10-B6D3-EA1F2661F38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3579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oardmfactory.co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settler@boardm.co.kr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oardmfactory.com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settler@boardm.co.kr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본 </a:t>
            </a:r>
            <a:r>
              <a:rPr lang="en-US" altLang="ko-KR" sz="1400" b="1" dirty="0"/>
              <a:t>PPT </a:t>
            </a:r>
            <a:r>
              <a:rPr lang="ko-KR" altLang="en-US" sz="1400" b="1" dirty="0"/>
              <a:t>자료는 ㈜</a:t>
            </a:r>
            <a:r>
              <a:rPr lang="ko-KR" altLang="en-US" sz="1400" b="1" dirty="0" err="1"/>
              <a:t>보드엠의</a:t>
            </a:r>
            <a:r>
              <a:rPr lang="ko-KR" altLang="en-US" sz="1400" b="1" dirty="0"/>
              <a:t> 저작물입니다</a:t>
            </a:r>
            <a:r>
              <a:rPr lang="en-US" altLang="ko-KR" sz="1400" b="1" dirty="0"/>
              <a:t>.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웹사이트</a:t>
            </a:r>
            <a:r>
              <a:rPr lang="en-US" altLang="ko-KR" sz="1400" b="1" dirty="0"/>
              <a:t>(</a:t>
            </a:r>
            <a:r>
              <a:rPr lang="en-US" altLang="ko-KR" sz="1400" b="1" dirty="0">
                <a:hlinkClick r:id="rId3"/>
              </a:rPr>
              <a:t>http://boardmfactory.com</a:t>
            </a:r>
            <a:r>
              <a:rPr lang="en-US" altLang="ko-KR" sz="1400" b="1" dirty="0"/>
              <a:t>)</a:t>
            </a:r>
            <a:r>
              <a:rPr lang="ko-KR" altLang="en-US" sz="1400" b="1" dirty="0"/>
              <a:t>에서 다운로드 받은</a:t>
            </a:r>
            <a:br>
              <a:rPr lang="en-US" altLang="ko-KR" sz="1400" b="1" dirty="0"/>
            </a:br>
            <a:r>
              <a:rPr lang="ko-KR" altLang="en-US" sz="1400" b="1" dirty="0"/>
              <a:t>최신 버전으로 활용하실 것을 권합니다</a:t>
            </a:r>
            <a:r>
              <a:rPr lang="en-US" altLang="ko-KR" sz="1400" b="1" dirty="0"/>
              <a:t>.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슬라이드 노트는 이 공지 부분을 제외하고 </a:t>
            </a:r>
            <a:br>
              <a:rPr lang="en-US" altLang="ko-KR" sz="1400" b="1" dirty="0"/>
            </a:br>
            <a:r>
              <a:rPr lang="ko-KR" altLang="en-US" sz="1400" b="1" dirty="0"/>
              <a:t>자유로운 수정이 가능합니다</a:t>
            </a:r>
            <a:r>
              <a:rPr lang="en-US" altLang="ko-KR" sz="1400" b="1" dirty="0"/>
              <a:t>.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/>
              <a:t>PPT </a:t>
            </a:r>
            <a:r>
              <a:rPr lang="ko-KR" altLang="en-US" sz="1400" b="1" dirty="0"/>
              <a:t>화면 부분은 필요에 따라 임의 수정</a:t>
            </a:r>
            <a:r>
              <a:rPr lang="en-US" altLang="ko-KR" sz="1400" b="1" dirty="0"/>
              <a:t>/</a:t>
            </a:r>
            <a:r>
              <a:rPr lang="ko-KR" altLang="en-US" sz="1400" b="1" dirty="0"/>
              <a:t>활용 가능하나</a:t>
            </a:r>
            <a:r>
              <a:rPr lang="en-US" altLang="ko-KR" sz="1400" b="1" dirty="0"/>
              <a:t>,</a:t>
            </a:r>
            <a:br>
              <a:rPr lang="en-US" altLang="ko-KR" sz="1400" b="1" dirty="0"/>
            </a:br>
            <a:r>
              <a:rPr lang="ko-KR" altLang="en-US" sz="1400" b="1" dirty="0"/>
              <a:t>수정된 버전을 무단 배포하는 것은 금지합니다</a:t>
            </a:r>
            <a:r>
              <a:rPr lang="en-US" altLang="ko-KR" sz="1400" b="1" dirty="0"/>
              <a:t>.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자료 관련 건의사항</a:t>
            </a:r>
            <a:r>
              <a:rPr lang="en-US" altLang="ko-KR" sz="1400" b="1" dirty="0"/>
              <a:t>/</a:t>
            </a:r>
            <a:r>
              <a:rPr lang="ko-KR" altLang="en-US" sz="1400" b="1" dirty="0"/>
              <a:t>문의는 </a:t>
            </a:r>
            <a:r>
              <a:rPr lang="en-US" altLang="ko-KR" sz="1400" b="1" dirty="0">
                <a:hlinkClick r:id="rId4"/>
              </a:rPr>
              <a:t>settler@boardm.co.kr</a:t>
            </a:r>
            <a:r>
              <a:rPr lang="en-US" altLang="ko-KR" sz="1400" b="1" dirty="0"/>
              <a:t> </a:t>
            </a:r>
            <a:r>
              <a:rPr lang="ko-KR" altLang="en-US" sz="1400" b="1" dirty="0"/>
              <a:t>혹은</a:t>
            </a:r>
            <a:br>
              <a:rPr lang="en-US" altLang="ko-KR" sz="1400" b="1" dirty="0"/>
            </a:br>
            <a:r>
              <a:rPr lang="ko-KR" altLang="en-US" sz="1400" b="1" dirty="0"/>
              <a:t>카카오톡 </a:t>
            </a:r>
            <a:r>
              <a:rPr lang="ko-KR" altLang="en-US" sz="1400" b="1" u="sng" dirty="0" err="1"/>
              <a:t>보드엠</a:t>
            </a:r>
            <a:r>
              <a:rPr lang="ko-KR" altLang="en-US" sz="1400" b="1" dirty="0" err="1"/>
              <a:t>으로</a:t>
            </a:r>
            <a:r>
              <a:rPr lang="ko-KR" altLang="en-US" sz="1400" b="1" dirty="0"/>
              <a:t> 문의해 주세요</a:t>
            </a:r>
            <a:r>
              <a:rPr lang="en-US" altLang="ko-KR" sz="1400" b="1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1CC72-879A-4B10-B6D3-EA1F2661F38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259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본 </a:t>
            </a:r>
            <a:r>
              <a:rPr lang="en-US" altLang="ko-KR" sz="1400" b="1" dirty="0"/>
              <a:t>PPT </a:t>
            </a:r>
            <a:r>
              <a:rPr lang="ko-KR" altLang="en-US" sz="1400" b="1" dirty="0"/>
              <a:t>자료는 ㈜</a:t>
            </a:r>
            <a:r>
              <a:rPr lang="ko-KR" altLang="en-US" sz="1400" b="1" dirty="0" err="1"/>
              <a:t>보드엠의</a:t>
            </a:r>
            <a:r>
              <a:rPr lang="ko-KR" altLang="en-US" sz="1400" b="1" dirty="0"/>
              <a:t> 저작물입니다</a:t>
            </a:r>
            <a:r>
              <a:rPr lang="en-US" altLang="ko-KR" sz="1400" b="1" dirty="0"/>
              <a:t>.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웹사이트</a:t>
            </a:r>
            <a:r>
              <a:rPr lang="en-US" altLang="ko-KR" sz="1400" b="1" dirty="0"/>
              <a:t>(</a:t>
            </a:r>
            <a:r>
              <a:rPr lang="en-US" altLang="ko-KR" sz="1400" b="1" dirty="0">
                <a:hlinkClick r:id="rId3"/>
              </a:rPr>
              <a:t>http://boardmfactory.com</a:t>
            </a:r>
            <a:r>
              <a:rPr lang="en-US" altLang="ko-KR" sz="1400" b="1" dirty="0"/>
              <a:t>)</a:t>
            </a:r>
            <a:r>
              <a:rPr lang="ko-KR" altLang="en-US" sz="1400" b="1" dirty="0"/>
              <a:t>에서 다운로드 받은</a:t>
            </a:r>
            <a:br>
              <a:rPr lang="en-US" altLang="ko-KR" sz="1400" b="1" dirty="0"/>
            </a:br>
            <a:r>
              <a:rPr lang="ko-KR" altLang="en-US" sz="1400" b="1" dirty="0"/>
              <a:t>최신 버전으로 활용하실 것을 권합니다</a:t>
            </a:r>
            <a:r>
              <a:rPr lang="en-US" altLang="ko-KR" sz="1400" b="1" dirty="0"/>
              <a:t>.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슬라이드 노트는 이 공지 부분을 제외하고 </a:t>
            </a:r>
            <a:br>
              <a:rPr lang="en-US" altLang="ko-KR" sz="1400" b="1" dirty="0"/>
            </a:br>
            <a:r>
              <a:rPr lang="ko-KR" altLang="en-US" sz="1400" b="1" dirty="0"/>
              <a:t>자유로운 수정이 가능합니다</a:t>
            </a:r>
            <a:r>
              <a:rPr lang="en-US" altLang="ko-KR" sz="1400" b="1" dirty="0"/>
              <a:t>.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/>
              <a:t>PPT </a:t>
            </a:r>
            <a:r>
              <a:rPr lang="ko-KR" altLang="en-US" sz="1400" b="1" dirty="0"/>
              <a:t>화면 부분은 필요에 따라 임의 수정</a:t>
            </a:r>
            <a:r>
              <a:rPr lang="en-US" altLang="ko-KR" sz="1400" b="1" dirty="0"/>
              <a:t>/</a:t>
            </a:r>
            <a:r>
              <a:rPr lang="ko-KR" altLang="en-US" sz="1400" b="1" dirty="0"/>
              <a:t>활용 가능하나</a:t>
            </a:r>
            <a:r>
              <a:rPr lang="en-US" altLang="ko-KR" sz="1400" b="1" dirty="0"/>
              <a:t>,</a:t>
            </a:r>
            <a:br>
              <a:rPr lang="en-US" altLang="ko-KR" sz="1400" b="1" dirty="0"/>
            </a:br>
            <a:r>
              <a:rPr lang="ko-KR" altLang="en-US" sz="1400" b="1" dirty="0"/>
              <a:t>수정된 버전을 무단 배포하는 것은 금지합니다</a:t>
            </a:r>
            <a:r>
              <a:rPr lang="en-US" altLang="ko-KR" sz="1400" b="1" dirty="0"/>
              <a:t>. 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b="1" dirty="0"/>
              <a:t>자료 관련 건의사항</a:t>
            </a:r>
            <a:r>
              <a:rPr lang="en-US" altLang="ko-KR" sz="1400" b="1" dirty="0"/>
              <a:t>/</a:t>
            </a:r>
            <a:r>
              <a:rPr lang="ko-KR" altLang="en-US" sz="1400" b="1" dirty="0"/>
              <a:t>문의는 </a:t>
            </a:r>
            <a:r>
              <a:rPr lang="en-US" altLang="ko-KR" sz="1400" b="1" dirty="0">
                <a:hlinkClick r:id="rId4"/>
              </a:rPr>
              <a:t>settler@boardm.co.kr</a:t>
            </a:r>
            <a:r>
              <a:rPr lang="en-US" altLang="ko-KR" sz="1400" b="1" dirty="0"/>
              <a:t> </a:t>
            </a:r>
            <a:r>
              <a:rPr lang="ko-KR" altLang="en-US" sz="1400" b="1" dirty="0"/>
              <a:t>혹은</a:t>
            </a:r>
            <a:br>
              <a:rPr lang="en-US" altLang="ko-KR" sz="1400" b="1" dirty="0"/>
            </a:br>
            <a:r>
              <a:rPr lang="ko-KR" altLang="en-US" sz="1400" b="1" dirty="0"/>
              <a:t>카카오톡 </a:t>
            </a:r>
            <a:r>
              <a:rPr lang="ko-KR" altLang="en-US" sz="1400" b="1" u="sng" dirty="0" err="1"/>
              <a:t>보드엠</a:t>
            </a:r>
            <a:r>
              <a:rPr lang="ko-KR" altLang="en-US" sz="1400" b="1" dirty="0" err="1"/>
              <a:t>으로</a:t>
            </a:r>
            <a:r>
              <a:rPr lang="ko-KR" altLang="en-US" sz="1400" b="1" dirty="0"/>
              <a:t> 문의해 주세요</a:t>
            </a:r>
            <a:r>
              <a:rPr lang="en-US" altLang="ko-KR" sz="1400" b="1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1CC72-879A-4B10-B6D3-EA1F2661F385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4105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1CC72-879A-4B10-B6D3-EA1F2661F385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6333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이 페이지는 자신의 차례에 할 수 있는 두 가지 중 한 가지를 설명하고 있고</a:t>
            </a:r>
            <a:r>
              <a:rPr lang="en-US" altLang="ko-KR" sz="1400" dirty="0"/>
              <a:t>, </a:t>
            </a:r>
            <a:r>
              <a:rPr lang="ko-KR" altLang="en-US" sz="1400" dirty="0"/>
              <a:t>다음 페이지는 또 다른 하나를 설명합니다</a:t>
            </a:r>
            <a:r>
              <a:rPr lang="en-US" altLang="ko-KR" sz="1400" dirty="0"/>
              <a:t>. </a:t>
            </a:r>
            <a:r>
              <a:rPr lang="ko-KR" altLang="en-US" sz="1400" dirty="0"/>
              <a:t>이 </a:t>
            </a:r>
            <a:r>
              <a:rPr lang="ko-KR" altLang="en-US" sz="1400" u="sng" dirty="0"/>
              <a:t>페이지와 다음 페이지의 행동 두가지를 모두 하는 것이 아님</a:t>
            </a:r>
            <a:r>
              <a:rPr lang="ko-KR" altLang="en-US" sz="1400" dirty="0"/>
              <a:t>을 유의하세요</a:t>
            </a:r>
            <a:r>
              <a:rPr lang="en-US" altLang="ko-KR" sz="1400" dirty="0"/>
              <a:t>. </a:t>
            </a:r>
            <a:r>
              <a:rPr lang="ko-KR" altLang="en-US" sz="1400" dirty="0"/>
              <a:t>한 페이지에 두 가지 행동 모두를 넣으면 혼란스러울 것을 예상하여 나눴습니다</a:t>
            </a:r>
            <a:r>
              <a:rPr lang="en-US" altLang="ko-KR" sz="14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한 층에 같은 색을 </a:t>
            </a:r>
            <a:r>
              <a:rPr lang="en-US" altLang="ko-KR" sz="1400" dirty="0"/>
              <a:t>(</a:t>
            </a:r>
            <a:r>
              <a:rPr lang="ko-KR" altLang="en-US" sz="1400" dirty="0"/>
              <a:t>예</a:t>
            </a:r>
            <a:r>
              <a:rPr lang="en-US" altLang="ko-KR" sz="1400" dirty="0"/>
              <a:t>: </a:t>
            </a:r>
            <a:r>
              <a:rPr lang="ko-KR" altLang="en-US" sz="1400" dirty="0"/>
              <a:t>이미 빨간 색이 있는데 또 빨간 색</a:t>
            </a:r>
            <a:r>
              <a:rPr lang="en-US" altLang="ko-KR" sz="1400" dirty="0"/>
              <a:t>) </a:t>
            </a:r>
            <a:r>
              <a:rPr lang="ko-KR" altLang="en-US" sz="1400" dirty="0"/>
              <a:t>놓을 수 없는 규칙을 잘 숙지 시켜주세요</a:t>
            </a:r>
            <a:r>
              <a:rPr lang="en-US" altLang="ko-KR" sz="1400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1CC72-879A-4B10-B6D3-EA1F2661F38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7239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자신의 차례에 할 수 있는 두 가지 중 또 다른 한 가지입니다</a:t>
            </a:r>
            <a:r>
              <a:rPr lang="en-US" altLang="ko-KR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마루 카드를 놓을 때 아래의 카드가 놓인 것과 같이 반듯하게 놓을 필요는 없습니다</a:t>
            </a:r>
            <a:r>
              <a:rPr lang="en-US" altLang="ko-KR" sz="1400" dirty="0"/>
              <a:t>. </a:t>
            </a:r>
            <a:r>
              <a:rPr lang="ko-KR" altLang="en-US" sz="1400" dirty="0"/>
              <a:t>떨어지지만 않는다면 </a:t>
            </a:r>
            <a:r>
              <a:rPr lang="ko-KR" altLang="en-US" sz="1400" dirty="0" err="1"/>
              <a:t>삐뚤빼둘하게</a:t>
            </a:r>
            <a:r>
              <a:rPr lang="ko-KR" altLang="en-US" sz="1400" dirty="0"/>
              <a:t> 놓아도 좋습니다</a:t>
            </a:r>
            <a:r>
              <a:rPr lang="en-US" altLang="ko-KR" sz="1400" dirty="0"/>
              <a:t>. (</a:t>
            </a:r>
            <a:r>
              <a:rPr lang="ko-KR" altLang="en-US" sz="1400" dirty="0"/>
              <a:t>많이들 하는 </a:t>
            </a:r>
            <a:r>
              <a:rPr lang="ko-KR" altLang="en-US" sz="1400" dirty="0" err="1"/>
              <a:t>에러플레이입니다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1CC72-879A-4B10-B6D3-EA1F2661F385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2297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아이콘은 사실 이 게임 재미의 핵심입니다</a:t>
            </a:r>
            <a:r>
              <a:rPr lang="en-US" altLang="ko-KR" sz="1400" dirty="0"/>
              <a:t>. </a:t>
            </a:r>
            <a:r>
              <a:rPr lang="ko-KR" altLang="en-US" sz="1400" dirty="0"/>
              <a:t>하지만 </a:t>
            </a:r>
            <a:r>
              <a:rPr lang="ko-KR" altLang="en-US" sz="1400" dirty="0" err="1"/>
              <a:t>저연령</a:t>
            </a:r>
            <a:r>
              <a:rPr lang="ko-KR" altLang="en-US" sz="1400" dirty="0"/>
              <a:t> 대상으로 할 경우 빨간 상자를 제외한 아이콘을 사용하지 않고 플레이 하는 것도 가능합니다</a:t>
            </a:r>
            <a:r>
              <a:rPr lang="en-US" altLang="ko-KR" sz="14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주의 </a:t>
            </a:r>
            <a:r>
              <a:rPr lang="en-US" altLang="ko-KR" sz="1400" dirty="0"/>
              <a:t>: ‘</a:t>
            </a:r>
            <a:r>
              <a:rPr lang="ko-KR" altLang="en-US" sz="1400" dirty="0"/>
              <a:t>빼기</a:t>
            </a:r>
            <a:r>
              <a:rPr lang="en-US" altLang="ko-KR" sz="1400" dirty="0"/>
              <a:t>’ </a:t>
            </a:r>
            <a:r>
              <a:rPr lang="ko-KR" altLang="en-US" sz="1400" dirty="0"/>
              <a:t>아이콘은 사용하지 않아도 됩니다</a:t>
            </a:r>
            <a:r>
              <a:rPr lang="en-US" altLang="ko-KR" sz="1400" dirty="0"/>
              <a:t>!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1CC72-879A-4B10-B6D3-EA1F2661F385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2212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탑이 무너졌을 때 점수 계산에 대해서 잘 설명해 주세요</a:t>
            </a:r>
            <a:r>
              <a:rPr lang="en-US" altLang="ko-KR" sz="1400" dirty="0"/>
              <a:t>. </a:t>
            </a:r>
            <a:r>
              <a:rPr lang="ko-KR" altLang="en-US" sz="1400" dirty="0"/>
              <a:t>실제 블록을 들고 </a:t>
            </a:r>
            <a:r>
              <a:rPr lang="en-US" altLang="ko-KR" sz="1400" dirty="0"/>
              <a:t>'1</a:t>
            </a:r>
            <a:r>
              <a:rPr lang="ko-KR" altLang="en-US" sz="1400" dirty="0"/>
              <a:t>칸이 </a:t>
            </a:r>
            <a:r>
              <a:rPr lang="en-US" altLang="ko-KR" sz="1400" dirty="0"/>
              <a:t>1</a:t>
            </a:r>
            <a:r>
              <a:rPr lang="ko-KR" altLang="en-US" sz="1400" dirty="0"/>
              <a:t>점</a:t>
            </a:r>
            <a:r>
              <a:rPr lang="en-US" altLang="ko-KR" sz="1400" dirty="0"/>
              <a:t>'</a:t>
            </a:r>
            <a:r>
              <a:rPr lang="ko-KR" altLang="en-US" sz="1400" dirty="0"/>
              <a:t>이라는 것을 보여 주시는 게 좋습니다</a:t>
            </a:r>
            <a:r>
              <a:rPr lang="en-US" altLang="ko-KR" sz="1400" dirty="0"/>
              <a:t>. 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1CC72-879A-4B10-B6D3-EA1F2661F385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49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/>
              <a:t>탑이 무너졌을 때 점수 계산에 대해서 잘 설명해 주세요</a:t>
            </a:r>
            <a:r>
              <a:rPr lang="en-US" altLang="ko-KR" sz="1400" dirty="0"/>
              <a:t>. </a:t>
            </a:r>
            <a:r>
              <a:rPr lang="ko-KR" altLang="en-US" sz="1400" dirty="0"/>
              <a:t>실제 블록을 들고 </a:t>
            </a:r>
            <a:r>
              <a:rPr lang="en-US" altLang="ko-KR" sz="1400" dirty="0"/>
              <a:t>'1</a:t>
            </a:r>
            <a:r>
              <a:rPr lang="ko-KR" altLang="en-US" sz="1400" dirty="0"/>
              <a:t>칸이 </a:t>
            </a:r>
            <a:r>
              <a:rPr lang="en-US" altLang="ko-KR" sz="1400" dirty="0"/>
              <a:t>1</a:t>
            </a:r>
            <a:r>
              <a:rPr lang="ko-KR" altLang="en-US" sz="1400" dirty="0"/>
              <a:t>점</a:t>
            </a:r>
            <a:r>
              <a:rPr lang="en-US" altLang="ko-KR" sz="1400" dirty="0"/>
              <a:t>'</a:t>
            </a:r>
            <a:r>
              <a:rPr lang="ko-KR" altLang="en-US" sz="1400" dirty="0"/>
              <a:t>이라는 것을 보여 주시는 게 좋습니다</a:t>
            </a:r>
            <a:r>
              <a:rPr lang="en-US" altLang="ko-KR" sz="1400" dirty="0"/>
              <a:t>. </a:t>
            </a:r>
            <a:endParaRPr lang="ko-KR" altLang="en-US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31CC72-879A-4B10-B6D3-EA1F2661F385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01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1E1FC0-8E7B-F292-14F1-2F711BE37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05B6E6F-CEFE-8015-EDD1-DA7B845C7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B1C0D5B-0811-10BA-4F6E-9AC1758E4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37FADC1-7F48-BD1E-2B25-263CD958F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0CDAC14-B288-0A3D-7C86-CB1F268B9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0078579-B968-8491-AD71-A880B699AD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78" y="0"/>
            <a:ext cx="1641202" cy="6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9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4F4D8B-5DEB-2DF9-F944-6269212D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241B9F9-A168-B497-A5D4-D63F816B2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E2250D8-FCAC-E16D-933B-18CECF3B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9B98928-2F5D-5E09-54A6-7C4FBE58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348F6A-AECB-0330-5564-AE514F7D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523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CCF3AA5F-FC06-F1CC-AF79-C1960F06C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14193A7-635A-C753-CC3B-88D9AF0D1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20FEA6-63B3-812F-D68D-310FD860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3CC98F-59F7-9402-9D2F-74241E9F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90A19F2-407A-D7CD-19F3-7E64C8DA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58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252059-3F7E-25AC-26FB-15960877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DC91001-8801-3D2F-79F9-56D0FDD5D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A52A18-1DB6-D704-638A-4B1CAD3DE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4CFA00D-3148-52FC-B03A-7A904AF8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955B10-1609-FD5C-29CD-F1A8176B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2179F32-8417-D726-553B-363BFCB53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78" y="0"/>
            <a:ext cx="1641202" cy="6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E0DCA4-5169-9448-AFD1-3E6309A56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26D553-1F85-2D88-E531-12C54E152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86D96D9-DD64-5986-B5A1-C558D15AA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3E9FE87-E550-C539-CCEA-A80D6D26D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ED5CC79-4593-248C-D6A0-D9B59B8E9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8995BCF-F295-A06A-ABAD-5E4104A0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78" y="0"/>
            <a:ext cx="1641202" cy="6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9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F42F3E-E0CF-9F87-42B7-9D8FC49FF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2DDCAAA-F9FC-A988-7908-16E2071DDC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8C512C1-41A6-3517-C90B-B105254A0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79263BC-435B-D60F-6983-9C9DC846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454A297-5FC8-1E4F-5C1E-A0950DF5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B39CE81-565C-88F6-CA3F-5A8BE5A6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15C3452-4703-4AA4-13A4-E54AE9500D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78" y="0"/>
            <a:ext cx="1641202" cy="6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7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3CB13E-D9A9-9DBF-BEDD-37BE97CF3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F3AD12-E4DB-162C-76A2-58D4FEA89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DC43046-8530-096E-719F-2D58D400B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BB4B833-1B3D-B0BA-8F88-C88ED7E8C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EE820BB-F156-2EA7-A458-185F4234B6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0A47C55-C193-4136-69D5-ABBB1E8A5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D22294F4-73BE-116D-1451-89D76DCDD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E6598D6-2669-4025-7502-55FB224F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2CC123C-D654-F4B6-78B4-D424A596B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5778" y="0"/>
            <a:ext cx="1641202" cy="6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5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03E730-14AF-F5B0-E9BE-008AA890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671E0CB-9AA1-DB7C-59B4-FD7CF857F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8C4FED2-22C1-4D64-4C4C-071D89433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72A2CB3-C7E3-6414-E9B8-6B95ED302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709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C2D6B677-4EF6-804A-518D-0D3068DA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CA1798E-9B55-C75E-39A5-FBE4D77F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F4185A7-06B9-DD16-51EE-B8D197C7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824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001A6E-FA21-01F4-C6D5-8162BE0B9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7FBD66-1C66-896E-CA36-85E121CDE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1314374-6B19-5907-373B-9D8776912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0D4087B-AE09-0486-24A7-7271C3D1E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AE04D01-68B3-272E-F9D1-0FF1D35A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D932D9A-561C-4B86-9329-0E479E9B0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744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1BDE806-7E24-79D3-343C-B4B1B28E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36E5D69-9C7C-B92E-111C-D591EA0EC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BD2F7D5-A646-B907-126A-23F1BCFE7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61B4693-E1DE-29C6-9F8F-C3E524965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4E3588F-A9EA-88A9-8F84-B6F1CDAF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0BF7CC0-C3C2-BE40-CCD9-564EBB032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20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61D6C03-520A-B7E9-6E34-885096E9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4F3ABD-5807-9134-48CC-C07E6C7C7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549EB0-A7E4-C91A-05B5-4E8A06BC0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119C-F13B-4FF0-8292-618744485678}" type="datetimeFigureOut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5F35E1D-3BF0-2E30-D8C3-C43A6DBE6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2C34F69-BAD9-1E6D-3E65-432B0C5E7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A85B6-5736-4697-BE1B-EABA46A619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7822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여러 가지이(가) 표시된 사진&#10;&#10;자동 생성된 설명">
            <a:extLst>
              <a:ext uri="{FF2B5EF4-FFF2-40B4-BE49-F238E27FC236}">
                <a16:creationId xmlns:a16="http://schemas.microsoft.com/office/drawing/2014/main" id="{BA4D36D1-B76B-35C0-D4AE-C6522EFD4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" y="738050"/>
            <a:ext cx="6002383" cy="600238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B32C6CA-F9B9-2E18-FA2B-4A3D0FC267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06" y="738050"/>
            <a:ext cx="4788562" cy="33325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BE80D5D-05DA-77A8-D081-F355C04709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63" y="4928785"/>
            <a:ext cx="3971636" cy="15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4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69DFFFE-FD72-FE21-970F-1DC6EE305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814" y="-148046"/>
            <a:ext cx="10509070" cy="700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B32C6CA-F9B9-2E18-FA2B-4A3D0FC267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924" y="981096"/>
            <a:ext cx="2207849" cy="1536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006470-5E1B-7B0F-C39E-5B639917A038}"/>
              </a:ext>
            </a:extLst>
          </p:cNvPr>
          <p:cNvSpPr txBox="1"/>
          <p:nvPr/>
        </p:nvSpPr>
        <p:spPr>
          <a:xfrm>
            <a:off x="9793924" y="2620243"/>
            <a:ext cx="2629989" cy="3256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균형 감각</a:t>
            </a:r>
            <a:r>
              <a:rPr lang="en-US" altLang="ko-KR" sz="3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ko-KR" altLang="en-US" sz="3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여기에</a:t>
            </a:r>
            <a:endParaRPr lang="en-US" altLang="ko-KR" sz="35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약간의</a:t>
            </a:r>
            <a:endParaRPr lang="en-US" altLang="ko-KR" sz="35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전략까지</a:t>
            </a:r>
            <a:r>
              <a:rPr lang="en-US" altLang="ko-KR" sz="3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93246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, 명함이(가) 표시된 사진&#10;&#10;자동 생성된 설명">
            <a:extLst>
              <a:ext uri="{FF2B5EF4-FFF2-40B4-BE49-F238E27FC236}">
                <a16:creationId xmlns:a16="http://schemas.microsoft.com/office/drawing/2014/main" id="{DF7F4CE6-4702-EE45-D64B-D2938D2E0A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98" y="1104153"/>
            <a:ext cx="5830000" cy="3032623"/>
          </a:xfrm>
          <a:prstGeom prst="rect">
            <a:avLst/>
          </a:prstGeom>
        </p:spPr>
      </p:pic>
      <p:pic>
        <p:nvPicPr>
          <p:cNvPr id="7" name="그림 6" descr="핑크, 보라색, 키보드이(가) 표시된 사진&#10;&#10;자동 생성된 설명">
            <a:extLst>
              <a:ext uri="{FF2B5EF4-FFF2-40B4-BE49-F238E27FC236}">
                <a16:creationId xmlns:a16="http://schemas.microsoft.com/office/drawing/2014/main" id="{BA367A85-5C6D-BC7B-442B-DB6C9435B9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98" y="2558335"/>
            <a:ext cx="2730760" cy="2087487"/>
          </a:xfrm>
          <a:prstGeom prst="rect">
            <a:avLst/>
          </a:prstGeom>
        </p:spPr>
      </p:pic>
      <p:pic>
        <p:nvPicPr>
          <p:cNvPr id="9" name="그림 8" descr="건물, 건축 재료이(가) 표시된 사진&#10;&#10;자동 생성된 설명">
            <a:extLst>
              <a:ext uri="{FF2B5EF4-FFF2-40B4-BE49-F238E27FC236}">
                <a16:creationId xmlns:a16="http://schemas.microsoft.com/office/drawing/2014/main" id="{0C395464-7218-ED46-FFE5-742D758D72C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8" y="2690066"/>
            <a:ext cx="3366282" cy="2573301"/>
          </a:xfrm>
          <a:prstGeom prst="rect">
            <a:avLst/>
          </a:prstGeom>
        </p:spPr>
      </p:pic>
      <p:pic>
        <p:nvPicPr>
          <p:cNvPr id="11" name="그림 10" descr="그린이(가) 표시된 사진&#10;&#10;자동 생성된 설명">
            <a:extLst>
              <a:ext uri="{FF2B5EF4-FFF2-40B4-BE49-F238E27FC236}">
                <a16:creationId xmlns:a16="http://schemas.microsoft.com/office/drawing/2014/main" id="{2F4C33E3-2AC5-D56E-A1A6-CBC3084A37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38" y="1044243"/>
            <a:ext cx="2609844" cy="1995054"/>
          </a:xfrm>
          <a:prstGeom prst="rect">
            <a:avLst/>
          </a:prstGeom>
        </p:spPr>
      </p:pic>
      <p:pic>
        <p:nvPicPr>
          <p:cNvPr id="13" name="그림 12" descr="노랑, 장난감이(가) 표시된 사진&#10;&#10;자동 생성된 설명">
            <a:extLst>
              <a:ext uri="{FF2B5EF4-FFF2-40B4-BE49-F238E27FC236}">
                <a16:creationId xmlns:a16="http://schemas.microsoft.com/office/drawing/2014/main" id="{4233851F-A0D5-25FE-22CB-7B85BEC1F9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576" y="580812"/>
            <a:ext cx="2730761" cy="208748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5895E51-9CC5-BA4D-652B-96915EB070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33" y="4299665"/>
            <a:ext cx="2846179" cy="21757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490457-C93A-AC96-D59A-F77154C1DC48}"/>
              </a:ext>
            </a:extLst>
          </p:cNvPr>
          <p:cNvSpPr txBox="1"/>
          <p:nvPr/>
        </p:nvSpPr>
        <p:spPr>
          <a:xfrm>
            <a:off x="282209" y="4791572"/>
            <a:ext cx="812652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200"/>
              </a:lnSpc>
              <a:buAutoNum type="arabicPeriod"/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아이콘이 없는 마루 카드 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장을 가운데 놓습니다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>
              <a:lnSpc>
                <a:spcPts val="3200"/>
              </a:lnSpc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   나머지 카드들은 잘 섞어서 뒷면이 보이도록 쌓습니다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색깔을 정해서 블록을 모두 가져갑니다</a:t>
            </a:r>
            <a:endParaRPr lang="en-US" altLang="ko-KR" sz="22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>
              <a:lnSpc>
                <a:spcPts val="3200"/>
              </a:lnSpc>
            </a:pP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    (2</a:t>
            </a:r>
            <a:r>
              <a:rPr lang="ko-KR" altLang="en-US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인일 경우 두 색깔 블록을 가져갑니다</a:t>
            </a:r>
            <a:r>
              <a:rPr lang="en-US" altLang="ko-KR" sz="22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82DC13-EAE0-EC94-43C1-46AF5829B67E}"/>
              </a:ext>
            </a:extLst>
          </p:cNvPr>
          <p:cNvSpPr txBox="1"/>
          <p:nvPr/>
        </p:nvSpPr>
        <p:spPr>
          <a:xfrm>
            <a:off x="9207737" y="6017564"/>
            <a:ext cx="1669493" cy="45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ko-KR" altLang="en-US" sz="30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아이콘</a:t>
            </a:r>
            <a:endParaRPr lang="en-US" altLang="ko-KR" sz="30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C5A96-B14D-A7B5-643A-A5F9D61A1DAA}"/>
              </a:ext>
            </a:extLst>
          </p:cNvPr>
          <p:cNvSpPr txBox="1"/>
          <p:nvPr/>
        </p:nvSpPr>
        <p:spPr>
          <a:xfrm>
            <a:off x="363523" y="39283"/>
            <a:ext cx="238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b="1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준비</a:t>
            </a:r>
            <a:endParaRPr lang="en-US" altLang="ko-KR" sz="4000" b="1" dirty="0">
              <a:latin typeface="210 옴니고딕 050" panose="02020603020101020101" pitchFamily="18" charset="-127"/>
              <a:ea typeface="210 옴니고딕 05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1601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핑크, 보라색, 키보드이(가) 표시된 사진&#10;&#10;자동 생성된 설명">
            <a:extLst>
              <a:ext uri="{FF2B5EF4-FFF2-40B4-BE49-F238E27FC236}">
                <a16:creationId xmlns:a16="http://schemas.microsoft.com/office/drawing/2014/main" id="{AF7A9F9B-713F-6FBA-D254-A110E3D073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874" y="2623595"/>
            <a:ext cx="3641232" cy="2783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EE439D-FB39-7C54-FF52-466F6F0620E5}"/>
              </a:ext>
            </a:extLst>
          </p:cNvPr>
          <p:cNvSpPr txBox="1"/>
          <p:nvPr/>
        </p:nvSpPr>
        <p:spPr>
          <a:xfrm>
            <a:off x="363523" y="39283"/>
            <a:ext cx="238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b="1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방법</a:t>
            </a:r>
            <a:endParaRPr lang="en-US" altLang="ko-KR" sz="4000" b="1" dirty="0">
              <a:latin typeface="210 옴니고딕 050" panose="02020603020101020101" pitchFamily="18" charset="-127"/>
              <a:ea typeface="210 옴니고딕 050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E2E7B7-461B-81EA-12E6-47F93B81479F}"/>
              </a:ext>
            </a:extLst>
          </p:cNvPr>
          <p:cNvSpPr txBox="1"/>
          <p:nvPr/>
        </p:nvSpPr>
        <p:spPr>
          <a:xfrm>
            <a:off x="2746138" y="319716"/>
            <a:ext cx="8061822" cy="621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자신의 차례에는 다음 두 가지 중 한 가지 행동을 합니다</a:t>
            </a:r>
            <a:r>
              <a:rPr lang="en-US" altLang="ko-KR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7" name="그림 6" descr="사각형이(가) 표시된 사진&#10;&#10;자동 생성된 설명">
            <a:extLst>
              <a:ext uri="{FF2B5EF4-FFF2-40B4-BE49-F238E27FC236}">
                <a16:creationId xmlns:a16="http://schemas.microsoft.com/office/drawing/2014/main" id="{5F3946B9-21FD-4208-0A16-41089ACA3D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19" y="1392957"/>
            <a:ext cx="4072085" cy="4072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0645B6-9779-06F9-A809-780F0B4BF7EC}"/>
              </a:ext>
            </a:extLst>
          </p:cNvPr>
          <p:cNvSpPr txBox="1"/>
          <p:nvPr/>
        </p:nvSpPr>
        <p:spPr>
          <a:xfrm>
            <a:off x="1419616" y="5466562"/>
            <a:ext cx="9265678" cy="1198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자신의 블록 </a:t>
            </a:r>
            <a:r>
              <a:rPr lang="en-US" altLang="ko-KR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개를 탑의 가장 높은 층의 마루 카드 위에 놓습니다</a:t>
            </a:r>
            <a:r>
              <a:rPr lang="en-US" altLang="ko-KR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주의</a:t>
            </a:r>
            <a:r>
              <a:rPr lang="en-US" altLang="ko-KR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 </a:t>
            </a: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한 층에는 같은 색의 블록을 놓을 수 없습니다</a:t>
            </a:r>
            <a:r>
              <a:rPr lang="en-US" altLang="ko-KR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BD7125B-03C6-B6A3-5428-C4415FC7A0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84" y="2492038"/>
            <a:ext cx="2884693" cy="2791164"/>
          </a:xfrm>
          <a:prstGeom prst="rect">
            <a:avLst/>
          </a:prstGeom>
        </p:spPr>
      </p:pic>
      <p:pic>
        <p:nvPicPr>
          <p:cNvPr id="12" name="그림 11" descr="사각형이(가) 표시된 사진&#10;&#10;자동 생성된 설명">
            <a:extLst>
              <a:ext uri="{FF2B5EF4-FFF2-40B4-BE49-F238E27FC236}">
                <a16:creationId xmlns:a16="http://schemas.microsoft.com/office/drawing/2014/main" id="{4E8D4243-6F00-8CCF-4FB8-0F38F40FEC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432">
            <a:off x="3644155" y="1353975"/>
            <a:ext cx="4072085" cy="4072085"/>
          </a:xfrm>
          <a:prstGeom prst="rect">
            <a:avLst/>
          </a:prstGeom>
        </p:spPr>
      </p:pic>
      <p:pic>
        <p:nvPicPr>
          <p:cNvPr id="14" name="그림 13" descr="화살이(가) 표시된 사진&#10;&#10;자동 생성된 설명">
            <a:extLst>
              <a:ext uri="{FF2B5EF4-FFF2-40B4-BE49-F238E27FC236}">
                <a16:creationId xmlns:a16="http://schemas.microsoft.com/office/drawing/2014/main" id="{D22979AF-6788-4C6B-2EDB-6AEF81FC15D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235">
            <a:off x="3472402" y="1066485"/>
            <a:ext cx="4445911" cy="3267225"/>
          </a:xfrm>
          <a:prstGeom prst="rect">
            <a:avLst/>
          </a:prstGeom>
        </p:spPr>
      </p:pic>
      <p:pic>
        <p:nvPicPr>
          <p:cNvPr id="19" name="그림 18" descr="화살이(가) 표시된 사진&#10;&#10;자동 생성된 설명">
            <a:extLst>
              <a:ext uri="{FF2B5EF4-FFF2-40B4-BE49-F238E27FC236}">
                <a16:creationId xmlns:a16="http://schemas.microsoft.com/office/drawing/2014/main" id="{C092CBAA-7AB0-128D-474A-6A886D124C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814">
            <a:off x="5288955" y="1876450"/>
            <a:ext cx="4368181" cy="3214626"/>
          </a:xfrm>
          <a:prstGeom prst="rect">
            <a:avLst/>
          </a:prstGeom>
        </p:spPr>
      </p:pic>
      <p:pic>
        <p:nvPicPr>
          <p:cNvPr id="17" name="그림 16" descr="사각형이(가) 표시된 사진&#10;&#10;자동 생성된 설명">
            <a:extLst>
              <a:ext uri="{FF2B5EF4-FFF2-40B4-BE49-F238E27FC236}">
                <a16:creationId xmlns:a16="http://schemas.microsoft.com/office/drawing/2014/main" id="{BD37D947-ECAB-5CDD-02C1-584A01C5F69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69338">
            <a:off x="3813830" y="1195802"/>
            <a:ext cx="3936875" cy="393687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6526E81-8BB3-A754-B030-4D254A4AA2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849" y="1749281"/>
            <a:ext cx="3396267" cy="2594900"/>
          </a:xfrm>
          <a:prstGeom prst="rect">
            <a:avLst/>
          </a:prstGeom>
        </p:spPr>
      </p:pic>
      <p:pic>
        <p:nvPicPr>
          <p:cNvPr id="21" name="그림 20" descr="실루엣이(가) 표시된 사진&#10;&#10;자동 생성된 설명">
            <a:extLst>
              <a:ext uri="{FF2B5EF4-FFF2-40B4-BE49-F238E27FC236}">
                <a16:creationId xmlns:a16="http://schemas.microsoft.com/office/drawing/2014/main" id="{55EFFFDA-24A1-5726-4724-805A488FE6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t="15047" r="31301" b="14405"/>
          <a:stretch/>
        </p:blipFill>
        <p:spPr>
          <a:xfrm>
            <a:off x="440300" y="1656718"/>
            <a:ext cx="3509345" cy="3840503"/>
          </a:xfrm>
          <a:prstGeom prst="rect">
            <a:avLst/>
          </a:prstGeom>
        </p:spPr>
      </p:pic>
      <p:sp>
        <p:nvSpPr>
          <p:cNvPr id="2" name="화살표: 위로 굽음 3">
            <a:extLst>
              <a:ext uri="{FF2B5EF4-FFF2-40B4-BE49-F238E27FC236}">
                <a16:creationId xmlns:a16="http://schemas.microsoft.com/office/drawing/2014/main" id="{FB5BE38B-B96B-E7B5-6015-1D9A6F2E8A23}"/>
              </a:ext>
            </a:extLst>
          </p:cNvPr>
          <p:cNvSpPr/>
          <p:nvPr/>
        </p:nvSpPr>
        <p:spPr>
          <a:xfrm rot="13399241">
            <a:off x="5803588" y="2743193"/>
            <a:ext cx="2819248" cy="2125510"/>
          </a:xfrm>
          <a:custGeom>
            <a:avLst/>
            <a:gdLst>
              <a:gd name="connsiteX0" fmla="*/ 0 w 2490652"/>
              <a:gd name="connsiteY0" fmla="*/ 1356524 h 1808698"/>
              <a:gd name="connsiteX1" fmla="*/ 1782800 w 2490652"/>
              <a:gd name="connsiteY1" fmla="*/ 1356524 h 1808698"/>
              <a:gd name="connsiteX2" fmla="*/ 1782800 w 2490652"/>
              <a:gd name="connsiteY2" fmla="*/ 452175 h 1808698"/>
              <a:gd name="connsiteX3" fmla="*/ 1527122 w 2490652"/>
              <a:gd name="connsiteY3" fmla="*/ 452175 h 1808698"/>
              <a:gd name="connsiteX4" fmla="*/ 2008887 w 2490652"/>
              <a:gd name="connsiteY4" fmla="*/ 0 h 1808698"/>
              <a:gd name="connsiteX5" fmla="*/ 2490652 w 2490652"/>
              <a:gd name="connsiteY5" fmla="*/ 452175 h 1808698"/>
              <a:gd name="connsiteX6" fmla="*/ 2234974 w 2490652"/>
              <a:gd name="connsiteY6" fmla="*/ 452175 h 1808698"/>
              <a:gd name="connsiteX7" fmla="*/ 2234974 w 2490652"/>
              <a:gd name="connsiteY7" fmla="*/ 1808698 h 1808698"/>
              <a:gd name="connsiteX8" fmla="*/ 0 w 2490652"/>
              <a:gd name="connsiteY8" fmla="*/ 1808698 h 1808698"/>
              <a:gd name="connsiteX9" fmla="*/ 0 w 2490652"/>
              <a:gd name="connsiteY9" fmla="*/ 1356524 h 1808698"/>
              <a:gd name="connsiteX0" fmla="*/ 0 w 2490652"/>
              <a:gd name="connsiteY0" fmla="*/ 1356524 h 1808698"/>
              <a:gd name="connsiteX1" fmla="*/ 1484982 w 2490652"/>
              <a:gd name="connsiteY1" fmla="*/ 1218421 h 1808698"/>
              <a:gd name="connsiteX2" fmla="*/ 1782800 w 2490652"/>
              <a:gd name="connsiteY2" fmla="*/ 452175 h 1808698"/>
              <a:gd name="connsiteX3" fmla="*/ 1527122 w 2490652"/>
              <a:gd name="connsiteY3" fmla="*/ 452175 h 1808698"/>
              <a:gd name="connsiteX4" fmla="*/ 2008887 w 2490652"/>
              <a:gd name="connsiteY4" fmla="*/ 0 h 1808698"/>
              <a:gd name="connsiteX5" fmla="*/ 2490652 w 2490652"/>
              <a:gd name="connsiteY5" fmla="*/ 452175 h 1808698"/>
              <a:gd name="connsiteX6" fmla="*/ 2234974 w 2490652"/>
              <a:gd name="connsiteY6" fmla="*/ 452175 h 1808698"/>
              <a:gd name="connsiteX7" fmla="*/ 2234974 w 2490652"/>
              <a:gd name="connsiteY7" fmla="*/ 1808698 h 1808698"/>
              <a:gd name="connsiteX8" fmla="*/ 0 w 2490652"/>
              <a:gd name="connsiteY8" fmla="*/ 1808698 h 1808698"/>
              <a:gd name="connsiteX9" fmla="*/ 0 w 2490652"/>
              <a:gd name="connsiteY9" fmla="*/ 1356524 h 1808698"/>
              <a:gd name="connsiteX0" fmla="*/ 0 w 2490652"/>
              <a:gd name="connsiteY0" fmla="*/ 1356524 h 1808698"/>
              <a:gd name="connsiteX1" fmla="*/ 1484982 w 2490652"/>
              <a:gd name="connsiteY1" fmla="*/ 1218421 h 1808698"/>
              <a:gd name="connsiteX2" fmla="*/ 1782800 w 2490652"/>
              <a:gd name="connsiteY2" fmla="*/ 452175 h 1808698"/>
              <a:gd name="connsiteX3" fmla="*/ 1527122 w 2490652"/>
              <a:gd name="connsiteY3" fmla="*/ 452175 h 1808698"/>
              <a:gd name="connsiteX4" fmla="*/ 2008887 w 2490652"/>
              <a:gd name="connsiteY4" fmla="*/ 0 h 1808698"/>
              <a:gd name="connsiteX5" fmla="*/ 2490652 w 2490652"/>
              <a:gd name="connsiteY5" fmla="*/ 452175 h 1808698"/>
              <a:gd name="connsiteX6" fmla="*/ 2234974 w 2490652"/>
              <a:gd name="connsiteY6" fmla="*/ 452175 h 1808698"/>
              <a:gd name="connsiteX7" fmla="*/ 1867263 w 2490652"/>
              <a:gd name="connsiteY7" fmla="*/ 1533014 h 1808698"/>
              <a:gd name="connsiteX8" fmla="*/ 0 w 2490652"/>
              <a:gd name="connsiteY8" fmla="*/ 1808698 h 1808698"/>
              <a:gd name="connsiteX9" fmla="*/ 0 w 2490652"/>
              <a:gd name="connsiteY9" fmla="*/ 1356524 h 1808698"/>
              <a:gd name="connsiteX0" fmla="*/ 0 w 2671500"/>
              <a:gd name="connsiteY0" fmla="*/ 1431309 h 1808698"/>
              <a:gd name="connsiteX1" fmla="*/ 1665830 w 2671500"/>
              <a:gd name="connsiteY1" fmla="*/ 1218421 h 1808698"/>
              <a:gd name="connsiteX2" fmla="*/ 1963648 w 2671500"/>
              <a:gd name="connsiteY2" fmla="*/ 452175 h 1808698"/>
              <a:gd name="connsiteX3" fmla="*/ 1707970 w 2671500"/>
              <a:gd name="connsiteY3" fmla="*/ 452175 h 1808698"/>
              <a:gd name="connsiteX4" fmla="*/ 2189735 w 2671500"/>
              <a:gd name="connsiteY4" fmla="*/ 0 h 1808698"/>
              <a:gd name="connsiteX5" fmla="*/ 2671500 w 2671500"/>
              <a:gd name="connsiteY5" fmla="*/ 452175 h 1808698"/>
              <a:gd name="connsiteX6" fmla="*/ 2415822 w 2671500"/>
              <a:gd name="connsiteY6" fmla="*/ 452175 h 1808698"/>
              <a:gd name="connsiteX7" fmla="*/ 2048111 w 2671500"/>
              <a:gd name="connsiteY7" fmla="*/ 1533014 h 1808698"/>
              <a:gd name="connsiteX8" fmla="*/ 180848 w 2671500"/>
              <a:gd name="connsiteY8" fmla="*/ 1808698 h 1808698"/>
              <a:gd name="connsiteX9" fmla="*/ 0 w 2671500"/>
              <a:gd name="connsiteY9" fmla="*/ 1431309 h 1808698"/>
              <a:gd name="connsiteX0" fmla="*/ 0 w 2671500"/>
              <a:gd name="connsiteY0" fmla="*/ 1431309 h 1809420"/>
              <a:gd name="connsiteX1" fmla="*/ 1665830 w 2671500"/>
              <a:gd name="connsiteY1" fmla="*/ 1218421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2048111 w 2671500"/>
              <a:gd name="connsiteY7" fmla="*/ 153301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809420"/>
              <a:gd name="connsiteX1" fmla="*/ 1665830 w 2671500"/>
              <a:gd name="connsiteY1" fmla="*/ 1218421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2048111 w 2671500"/>
              <a:gd name="connsiteY7" fmla="*/ 153301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809420"/>
              <a:gd name="connsiteX1" fmla="*/ 1665830 w 2671500"/>
              <a:gd name="connsiteY1" fmla="*/ 1218421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2048111 w 2671500"/>
              <a:gd name="connsiteY7" fmla="*/ 153301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809420"/>
              <a:gd name="connsiteX1" fmla="*/ 1665830 w 2671500"/>
              <a:gd name="connsiteY1" fmla="*/ 1218421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2048111 w 2671500"/>
              <a:gd name="connsiteY7" fmla="*/ 153301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809420"/>
              <a:gd name="connsiteX1" fmla="*/ 1224240 w 2671500"/>
              <a:gd name="connsiteY1" fmla="*/ 882046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2048111 w 2671500"/>
              <a:gd name="connsiteY7" fmla="*/ 153301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809420"/>
              <a:gd name="connsiteX1" fmla="*/ 1224240 w 2671500"/>
              <a:gd name="connsiteY1" fmla="*/ 882046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1540866 w 2671500"/>
              <a:gd name="connsiteY7" fmla="*/ 102289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917707"/>
              <a:gd name="connsiteX1" fmla="*/ 1224240 w 2671500"/>
              <a:gd name="connsiteY1" fmla="*/ 882046 h 1917707"/>
              <a:gd name="connsiteX2" fmla="*/ 1963648 w 2671500"/>
              <a:gd name="connsiteY2" fmla="*/ 452175 h 1917707"/>
              <a:gd name="connsiteX3" fmla="*/ 1707970 w 2671500"/>
              <a:gd name="connsiteY3" fmla="*/ 452175 h 1917707"/>
              <a:gd name="connsiteX4" fmla="*/ 2189735 w 2671500"/>
              <a:gd name="connsiteY4" fmla="*/ 0 h 1917707"/>
              <a:gd name="connsiteX5" fmla="*/ 2671500 w 2671500"/>
              <a:gd name="connsiteY5" fmla="*/ 452175 h 1917707"/>
              <a:gd name="connsiteX6" fmla="*/ 2415822 w 2671500"/>
              <a:gd name="connsiteY6" fmla="*/ 452175 h 1917707"/>
              <a:gd name="connsiteX7" fmla="*/ 1540866 w 2671500"/>
              <a:gd name="connsiteY7" fmla="*/ 1022894 h 1917707"/>
              <a:gd name="connsiteX8" fmla="*/ 451604 w 2671500"/>
              <a:gd name="connsiteY8" fmla="*/ 1917707 h 1917707"/>
              <a:gd name="connsiteX9" fmla="*/ 0 w 2671500"/>
              <a:gd name="connsiteY9" fmla="*/ 1431309 h 1917707"/>
              <a:gd name="connsiteX0" fmla="*/ 0 w 2425059"/>
              <a:gd name="connsiteY0" fmla="*/ 1644046 h 1917707"/>
              <a:gd name="connsiteX1" fmla="*/ 977799 w 2425059"/>
              <a:gd name="connsiteY1" fmla="*/ 882046 h 1917707"/>
              <a:gd name="connsiteX2" fmla="*/ 1717207 w 2425059"/>
              <a:gd name="connsiteY2" fmla="*/ 452175 h 1917707"/>
              <a:gd name="connsiteX3" fmla="*/ 1461529 w 2425059"/>
              <a:gd name="connsiteY3" fmla="*/ 452175 h 1917707"/>
              <a:gd name="connsiteX4" fmla="*/ 1943294 w 2425059"/>
              <a:gd name="connsiteY4" fmla="*/ 0 h 1917707"/>
              <a:gd name="connsiteX5" fmla="*/ 2425059 w 2425059"/>
              <a:gd name="connsiteY5" fmla="*/ 452175 h 1917707"/>
              <a:gd name="connsiteX6" fmla="*/ 2169381 w 2425059"/>
              <a:gd name="connsiteY6" fmla="*/ 452175 h 1917707"/>
              <a:gd name="connsiteX7" fmla="*/ 1294425 w 2425059"/>
              <a:gd name="connsiteY7" fmla="*/ 1022894 h 1917707"/>
              <a:gd name="connsiteX8" fmla="*/ 205163 w 2425059"/>
              <a:gd name="connsiteY8" fmla="*/ 1917707 h 1917707"/>
              <a:gd name="connsiteX9" fmla="*/ 0 w 2425059"/>
              <a:gd name="connsiteY9" fmla="*/ 1644046 h 1917707"/>
              <a:gd name="connsiteX0" fmla="*/ 0 w 2425059"/>
              <a:gd name="connsiteY0" fmla="*/ 1644046 h 1917707"/>
              <a:gd name="connsiteX1" fmla="*/ 977799 w 2425059"/>
              <a:gd name="connsiteY1" fmla="*/ 882046 h 1917707"/>
              <a:gd name="connsiteX2" fmla="*/ 1717207 w 2425059"/>
              <a:gd name="connsiteY2" fmla="*/ 452175 h 1917707"/>
              <a:gd name="connsiteX3" fmla="*/ 1461529 w 2425059"/>
              <a:gd name="connsiteY3" fmla="*/ 452175 h 1917707"/>
              <a:gd name="connsiteX4" fmla="*/ 1943294 w 2425059"/>
              <a:gd name="connsiteY4" fmla="*/ 0 h 1917707"/>
              <a:gd name="connsiteX5" fmla="*/ 2425059 w 2425059"/>
              <a:gd name="connsiteY5" fmla="*/ 452175 h 1917707"/>
              <a:gd name="connsiteX6" fmla="*/ 2169381 w 2425059"/>
              <a:gd name="connsiteY6" fmla="*/ 452175 h 1917707"/>
              <a:gd name="connsiteX7" fmla="*/ 1308395 w 2425059"/>
              <a:gd name="connsiteY7" fmla="*/ 1121006 h 1917707"/>
              <a:gd name="connsiteX8" fmla="*/ 205163 w 2425059"/>
              <a:gd name="connsiteY8" fmla="*/ 1917707 h 1917707"/>
              <a:gd name="connsiteX9" fmla="*/ 0 w 2425059"/>
              <a:gd name="connsiteY9" fmla="*/ 1644046 h 1917707"/>
              <a:gd name="connsiteX0" fmla="*/ 0 w 2425059"/>
              <a:gd name="connsiteY0" fmla="*/ 1644046 h 1917707"/>
              <a:gd name="connsiteX1" fmla="*/ 1017205 w 2425059"/>
              <a:gd name="connsiteY1" fmla="*/ 916892 h 1917707"/>
              <a:gd name="connsiteX2" fmla="*/ 1717207 w 2425059"/>
              <a:gd name="connsiteY2" fmla="*/ 452175 h 1917707"/>
              <a:gd name="connsiteX3" fmla="*/ 1461529 w 2425059"/>
              <a:gd name="connsiteY3" fmla="*/ 452175 h 1917707"/>
              <a:gd name="connsiteX4" fmla="*/ 1943294 w 2425059"/>
              <a:gd name="connsiteY4" fmla="*/ 0 h 1917707"/>
              <a:gd name="connsiteX5" fmla="*/ 2425059 w 2425059"/>
              <a:gd name="connsiteY5" fmla="*/ 452175 h 1917707"/>
              <a:gd name="connsiteX6" fmla="*/ 2169381 w 2425059"/>
              <a:gd name="connsiteY6" fmla="*/ 452175 h 1917707"/>
              <a:gd name="connsiteX7" fmla="*/ 1308395 w 2425059"/>
              <a:gd name="connsiteY7" fmla="*/ 1121006 h 1917707"/>
              <a:gd name="connsiteX8" fmla="*/ 205163 w 2425059"/>
              <a:gd name="connsiteY8" fmla="*/ 1917707 h 1917707"/>
              <a:gd name="connsiteX9" fmla="*/ 0 w 2425059"/>
              <a:gd name="connsiteY9" fmla="*/ 1644046 h 1917707"/>
              <a:gd name="connsiteX0" fmla="*/ 0 w 2425059"/>
              <a:gd name="connsiteY0" fmla="*/ 1803581 h 2077242"/>
              <a:gd name="connsiteX1" fmla="*/ 1017205 w 2425059"/>
              <a:gd name="connsiteY1" fmla="*/ 1076427 h 2077242"/>
              <a:gd name="connsiteX2" fmla="*/ 1717207 w 2425059"/>
              <a:gd name="connsiteY2" fmla="*/ 611710 h 2077242"/>
              <a:gd name="connsiteX3" fmla="*/ 1461529 w 2425059"/>
              <a:gd name="connsiteY3" fmla="*/ 611710 h 2077242"/>
              <a:gd name="connsiteX4" fmla="*/ 2362364 w 2425059"/>
              <a:gd name="connsiteY4" fmla="*/ 0 h 2077242"/>
              <a:gd name="connsiteX5" fmla="*/ 2425059 w 2425059"/>
              <a:gd name="connsiteY5" fmla="*/ 611710 h 2077242"/>
              <a:gd name="connsiteX6" fmla="*/ 2169381 w 2425059"/>
              <a:gd name="connsiteY6" fmla="*/ 611710 h 2077242"/>
              <a:gd name="connsiteX7" fmla="*/ 1308395 w 2425059"/>
              <a:gd name="connsiteY7" fmla="*/ 1280541 h 2077242"/>
              <a:gd name="connsiteX8" fmla="*/ 205163 w 2425059"/>
              <a:gd name="connsiteY8" fmla="*/ 2077242 h 2077242"/>
              <a:gd name="connsiteX9" fmla="*/ 0 w 2425059"/>
              <a:gd name="connsiteY9" fmla="*/ 1803581 h 2077242"/>
              <a:gd name="connsiteX0" fmla="*/ 0 w 2425059"/>
              <a:gd name="connsiteY0" fmla="*/ 1803581 h 2077242"/>
              <a:gd name="connsiteX1" fmla="*/ 1017205 w 2425059"/>
              <a:gd name="connsiteY1" fmla="*/ 1076427 h 2077242"/>
              <a:gd name="connsiteX2" fmla="*/ 1717207 w 2425059"/>
              <a:gd name="connsiteY2" fmla="*/ 611710 h 2077242"/>
              <a:gd name="connsiteX3" fmla="*/ 1461529 w 2425059"/>
              <a:gd name="connsiteY3" fmla="*/ 611710 h 2077242"/>
              <a:gd name="connsiteX4" fmla="*/ 2362364 w 2425059"/>
              <a:gd name="connsiteY4" fmla="*/ 0 h 2077242"/>
              <a:gd name="connsiteX5" fmla="*/ 2425059 w 2425059"/>
              <a:gd name="connsiteY5" fmla="*/ 611710 h 2077242"/>
              <a:gd name="connsiteX6" fmla="*/ 2169381 w 2425059"/>
              <a:gd name="connsiteY6" fmla="*/ 611710 h 2077242"/>
              <a:gd name="connsiteX7" fmla="*/ 1277606 w 2425059"/>
              <a:gd name="connsiteY7" fmla="*/ 1296485 h 2077242"/>
              <a:gd name="connsiteX8" fmla="*/ 205163 w 2425059"/>
              <a:gd name="connsiteY8" fmla="*/ 2077242 h 2077242"/>
              <a:gd name="connsiteX9" fmla="*/ 0 w 2425059"/>
              <a:gd name="connsiteY9" fmla="*/ 1803581 h 2077242"/>
              <a:gd name="connsiteX0" fmla="*/ 0 w 2362364"/>
              <a:gd name="connsiteY0" fmla="*/ 1803581 h 2077242"/>
              <a:gd name="connsiteX1" fmla="*/ 1017205 w 2362364"/>
              <a:gd name="connsiteY1" fmla="*/ 1076427 h 2077242"/>
              <a:gd name="connsiteX2" fmla="*/ 1717207 w 2362364"/>
              <a:gd name="connsiteY2" fmla="*/ 611710 h 2077242"/>
              <a:gd name="connsiteX3" fmla="*/ 1461529 w 2362364"/>
              <a:gd name="connsiteY3" fmla="*/ 611710 h 2077242"/>
              <a:gd name="connsiteX4" fmla="*/ 2362364 w 2362364"/>
              <a:gd name="connsiteY4" fmla="*/ 0 h 2077242"/>
              <a:gd name="connsiteX5" fmla="*/ 2302912 w 2362364"/>
              <a:gd name="connsiteY5" fmla="*/ 870914 h 2077242"/>
              <a:gd name="connsiteX6" fmla="*/ 2169381 w 2362364"/>
              <a:gd name="connsiteY6" fmla="*/ 611710 h 2077242"/>
              <a:gd name="connsiteX7" fmla="*/ 1277606 w 2362364"/>
              <a:gd name="connsiteY7" fmla="*/ 1296485 h 2077242"/>
              <a:gd name="connsiteX8" fmla="*/ 205163 w 2362364"/>
              <a:gd name="connsiteY8" fmla="*/ 2077242 h 2077242"/>
              <a:gd name="connsiteX9" fmla="*/ 0 w 2362364"/>
              <a:gd name="connsiteY9" fmla="*/ 1803581 h 2077242"/>
              <a:gd name="connsiteX0" fmla="*/ 0 w 2362364"/>
              <a:gd name="connsiteY0" fmla="*/ 1803581 h 2077242"/>
              <a:gd name="connsiteX1" fmla="*/ 1017205 w 2362364"/>
              <a:gd name="connsiteY1" fmla="*/ 1076427 h 2077242"/>
              <a:gd name="connsiteX2" fmla="*/ 1717207 w 2362364"/>
              <a:gd name="connsiteY2" fmla="*/ 611710 h 2077242"/>
              <a:gd name="connsiteX3" fmla="*/ 1461529 w 2362364"/>
              <a:gd name="connsiteY3" fmla="*/ 611710 h 2077242"/>
              <a:gd name="connsiteX4" fmla="*/ 2362364 w 2362364"/>
              <a:gd name="connsiteY4" fmla="*/ 0 h 2077242"/>
              <a:gd name="connsiteX5" fmla="*/ 2302912 w 2362364"/>
              <a:gd name="connsiteY5" fmla="*/ 870914 h 2077242"/>
              <a:gd name="connsiteX6" fmla="*/ 2083550 w 2362364"/>
              <a:gd name="connsiteY6" fmla="*/ 666467 h 2077242"/>
              <a:gd name="connsiteX7" fmla="*/ 1277606 w 2362364"/>
              <a:gd name="connsiteY7" fmla="*/ 1296485 h 2077242"/>
              <a:gd name="connsiteX8" fmla="*/ 205163 w 2362364"/>
              <a:gd name="connsiteY8" fmla="*/ 2077242 h 2077242"/>
              <a:gd name="connsiteX9" fmla="*/ 0 w 2362364"/>
              <a:gd name="connsiteY9" fmla="*/ 1803581 h 2077242"/>
              <a:gd name="connsiteX0" fmla="*/ 0 w 2362364"/>
              <a:gd name="connsiteY0" fmla="*/ 1803581 h 2077242"/>
              <a:gd name="connsiteX1" fmla="*/ 1017205 w 2362364"/>
              <a:gd name="connsiteY1" fmla="*/ 1076427 h 2077242"/>
              <a:gd name="connsiteX2" fmla="*/ 1822446 w 2362364"/>
              <a:gd name="connsiteY2" fmla="*/ 584474 h 2077242"/>
              <a:gd name="connsiteX3" fmla="*/ 1461529 w 2362364"/>
              <a:gd name="connsiteY3" fmla="*/ 611710 h 2077242"/>
              <a:gd name="connsiteX4" fmla="*/ 2362364 w 2362364"/>
              <a:gd name="connsiteY4" fmla="*/ 0 h 2077242"/>
              <a:gd name="connsiteX5" fmla="*/ 2302912 w 2362364"/>
              <a:gd name="connsiteY5" fmla="*/ 870914 h 2077242"/>
              <a:gd name="connsiteX6" fmla="*/ 2083550 w 2362364"/>
              <a:gd name="connsiteY6" fmla="*/ 666467 h 2077242"/>
              <a:gd name="connsiteX7" fmla="*/ 1277606 w 2362364"/>
              <a:gd name="connsiteY7" fmla="*/ 1296485 h 2077242"/>
              <a:gd name="connsiteX8" fmla="*/ 205163 w 2362364"/>
              <a:gd name="connsiteY8" fmla="*/ 2077242 h 2077242"/>
              <a:gd name="connsiteX9" fmla="*/ 0 w 2362364"/>
              <a:gd name="connsiteY9" fmla="*/ 1803581 h 2077242"/>
              <a:gd name="connsiteX0" fmla="*/ 0 w 2513961"/>
              <a:gd name="connsiteY0" fmla="*/ 1573409 h 1847070"/>
              <a:gd name="connsiteX1" fmla="*/ 1017205 w 2513961"/>
              <a:gd name="connsiteY1" fmla="*/ 846255 h 1847070"/>
              <a:gd name="connsiteX2" fmla="*/ 1822446 w 2513961"/>
              <a:gd name="connsiteY2" fmla="*/ 354302 h 1847070"/>
              <a:gd name="connsiteX3" fmla="*/ 1461529 w 2513961"/>
              <a:gd name="connsiteY3" fmla="*/ 381538 h 1847070"/>
              <a:gd name="connsiteX4" fmla="*/ 2513961 w 2513961"/>
              <a:gd name="connsiteY4" fmla="*/ 0 h 1847070"/>
              <a:gd name="connsiteX5" fmla="*/ 2302912 w 2513961"/>
              <a:gd name="connsiteY5" fmla="*/ 640742 h 1847070"/>
              <a:gd name="connsiteX6" fmla="*/ 2083550 w 2513961"/>
              <a:gd name="connsiteY6" fmla="*/ 436295 h 1847070"/>
              <a:gd name="connsiteX7" fmla="*/ 1277606 w 2513961"/>
              <a:gd name="connsiteY7" fmla="*/ 106631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  <a:gd name="connsiteX0" fmla="*/ 0 w 2513961"/>
              <a:gd name="connsiteY0" fmla="*/ 1573409 h 1847070"/>
              <a:gd name="connsiteX1" fmla="*/ 1017205 w 2513961"/>
              <a:gd name="connsiteY1" fmla="*/ 846255 h 1847070"/>
              <a:gd name="connsiteX2" fmla="*/ 1822446 w 2513961"/>
              <a:gd name="connsiteY2" fmla="*/ 354302 h 1847070"/>
              <a:gd name="connsiteX3" fmla="*/ 1662292 w 2513961"/>
              <a:gd name="connsiteY3" fmla="*/ 198758 h 1847070"/>
              <a:gd name="connsiteX4" fmla="*/ 2513961 w 2513961"/>
              <a:gd name="connsiteY4" fmla="*/ 0 h 1847070"/>
              <a:gd name="connsiteX5" fmla="*/ 2302912 w 2513961"/>
              <a:gd name="connsiteY5" fmla="*/ 640742 h 1847070"/>
              <a:gd name="connsiteX6" fmla="*/ 2083550 w 2513961"/>
              <a:gd name="connsiteY6" fmla="*/ 436295 h 1847070"/>
              <a:gd name="connsiteX7" fmla="*/ 1277606 w 2513961"/>
              <a:gd name="connsiteY7" fmla="*/ 106631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  <a:gd name="connsiteX0" fmla="*/ 0 w 2513961"/>
              <a:gd name="connsiteY0" fmla="*/ 1573409 h 1847070"/>
              <a:gd name="connsiteX1" fmla="*/ 1017205 w 2513961"/>
              <a:gd name="connsiteY1" fmla="*/ 846255 h 1847070"/>
              <a:gd name="connsiteX2" fmla="*/ 1935799 w 2513961"/>
              <a:gd name="connsiteY2" fmla="*/ 280138 h 1847070"/>
              <a:gd name="connsiteX3" fmla="*/ 1662292 w 2513961"/>
              <a:gd name="connsiteY3" fmla="*/ 198758 h 1847070"/>
              <a:gd name="connsiteX4" fmla="*/ 2513961 w 2513961"/>
              <a:gd name="connsiteY4" fmla="*/ 0 h 1847070"/>
              <a:gd name="connsiteX5" fmla="*/ 2302912 w 2513961"/>
              <a:gd name="connsiteY5" fmla="*/ 640742 h 1847070"/>
              <a:gd name="connsiteX6" fmla="*/ 2083550 w 2513961"/>
              <a:gd name="connsiteY6" fmla="*/ 436295 h 1847070"/>
              <a:gd name="connsiteX7" fmla="*/ 1277606 w 2513961"/>
              <a:gd name="connsiteY7" fmla="*/ 106631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  <a:gd name="connsiteX0" fmla="*/ 0 w 2513961"/>
              <a:gd name="connsiteY0" fmla="*/ 1573409 h 1847070"/>
              <a:gd name="connsiteX1" fmla="*/ 1017205 w 2513961"/>
              <a:gd name="connsiteY1" fmla="*/ 846255 h 1847070"/>
              <a:gd name="connsiteX2" fmla="*/ 1935799 w 2513961"/>
              <a:gd name="connsiteY2" fmla="*/ 280138 h 1847070"/>
              <a:gd name="connsiteX3" fmla="*/ 1662292 w 2513961"/>
              <a:gd name="connsiteY3" fmla="*/ 198758 h 1847070"/>
              <a:gd name="connsiteX4" fmla="*/ 2513961 w 2513961"/>
              <a:gd name="connsiteY4" fmla="*/ 0 h 1847070"/>
              <a:gd name="connsiteX5" fmla="*/ 2200151 w 2513961"/>
              <a:gd name="connsiteY5" fmla="*/ 698372 h 1847070"/>
              <a:gd name="connsiteX6" fmla="*/ 2083550 w 2513961"/>
              <a:gd name="connsiteY6" fmla="*/ 436295 h 1847070"/>
              <a:gd name="connsiteX7" fmla="*/ 1277606 w 2513961"/>
              <a:gd name="connsiteY7" fmla="*/ 106631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  <a:gd name="connsiteX0" fmla="*/ 0 w 2513961"/>
              <a:gd name="connsiteY0" fmla="*/ 1573409 h 1847070"/>
              <a:gd name="connsiteX1" fmla="*/ 1017205 w 2513961"/>
              <a:gd name="connsiteY1" fmla="*/ 846255 h 1847070"/>
              <a:gd name="connsiteX2" fmla="*/ 1935799 w 2513961"/>
              <a:gd name="connsiteY2" fmla="*/ 280138 h 1847070"/>
              <a:gd name="connsiteX3" fmla="*/ 1662292 w 2513961"/>
              <a:gd name="connsiteY3" fmla="*/ 198758 h 1847070"/>
              <a:gd name="connsiteX4" fmla="*/ 2513961 w 2513961"/>
              <a:gd name="connsiteY4" fmla="*/ 0 h 1847070"/>
              <a:gd name="connsiteX5" fmla="*/ 2200151 w 2513961"/>
              <a:gd name="connsiteY5" fmla="*/ 698372 h 1847070"/>
              <a:gd name="connsiteX6" fmla="*/ 2083550 w 2513961"/>
              <a:gd name="connsiteY6" fmla="*/ 436295 h 1847070"/>
              <a:gd name="connsiteX7" fmla="*/ 1257409 w 2513961"/>
              <a:gd name="connsiteY7" fmla="*/ 106572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  <a:gd name="connsiteX0" fmla="*/ 0 w 2513961"/>
              <a:gd name="connsiteY0" fmla="*/ 1573409 h 1847070"/>
              <a:gd name="connsiteX1" fmla="*/ 1057401 w 2513961"/>
              <a:gd name="connsiteY1" fmla="*/ 854171 h 1847070"/>
              <a:gd name="connsiteX2" fmla="*/ 1935799 w 2513961"/>
              <a:gd name="connsiteY2" fmla="*/ 280138 h 1847070"/>
              <a:gd name="connsiteX3" fmla="*/ 1662292 w 2513961"/>
              <a:gd name="connsiteY3" fmla="*/ 198758 h 1847070"/>
              <a:gd name="connsiteX4" fmla="*/ 2513961 w 2513961"/>
              <a:gd name="connsiteY4" fmla="*/ 0 h 1847070"/>
              <a:gd name="connsiteX5" fmla="*/ 2200151 w 2513961"/>
              <a:gd name="connsiteY5" fmla="*/ 698372 h 1847070"/>
              <a:gd name="connsiteX6" fmla="*/ 2083550 w 2513961"/>
              <a:gd name="connsiteY6" fmla="*/ 436295 h 1847070"/>
              <a:gd name="connsiteX7" fmla="*/ 1257409 w 2513961"/>
              <a:gd name="connsiteY7" fmla="*/ 106572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13961" h="1847070">
                <a:moveTo>
                  <a:pt x="0" y="1573409"/>
                </a:moveTo>
                <a:lnTo>
                  <a:pt x="1057401" y="854171"/>
                </a:lnTo>
                <a:lnTo>
                  <a:pt x="1935799" y="280138"/>
                </a:lnTo>
                <a:lnTo>
                  <a:pt x="1662292" y="198758"/>
                </a:lnTo>
                <a:lnTo>
                  <a:pt x="2513961" y="0"/>
                </a:lnTo>
                <a:lnTo>
                  <a:pt x="2200151" y="698372"/>
                </a:lnTo>
                <a:lnTo>
                  <a:pt x="2083550" y="436295"/>
                </a:lnTo>
                <a:lnTo>
                  <a:pt x="1257409" y="1065723"/>
                </a:lnTo>
                <a:lnTo>
                  <a:pt x="205163" y="1847070"/>
                </a:lnTo>
                <a:cubicBezTo>
                  <a:pt x="423004" y="1420341"/>
                  <a:pt x="68490" y="1699446"/>
                  <a:pt x="0" y="1573409"/>
                </a:cubicBezTo>
                <a:close/>
              </a:path>
            </a:pathLst>
          </a:custGeom>
          <a:solidFill>
            <a:srgbClr val="002060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094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사각형이(가) 표시된 사진&#10;&#10;자동 생성된 설명">
            <a:extLst>
              <a:ext uri="{FF2B5EF4-FFF2-40B4-BE49-F238E27FC236}">
                <a16:creationId xmlns:a16="http://schemas.microsoft.com/office/drawing/2014/main" id="{5F3946B9-21FD-4208-0A16-41089ACA3D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71" y="1392957"/>
            <a:ext cx="4072085" cy="4072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0645B6-9779-06F9-A809-780F0B4BF7EC}"/>
              </a:ext>
            </a:extLst>
          </p:cNvPr>
          <p:cNvSpPr txBox="1"/>
          <p:nvPr/>
        </p:nvSpPr>
        <p:spPr>
          <a:xfrm>
            <a:off x="1300314" y="5680977"/>
            <a:ext cx="95494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마루 카드 더미의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맨 위의 카드 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장</a:t>
            </a: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을 탑의 맨 위에 올려놓습니다</a:t>
            </a:r>
            <a:r>
              <a:rPr lang="en-US" altLang="ko-KR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 algn="ctr">
              <a:lnSpc>
                <a:spcPts val="3600"/>
              </a:lnSpc>
            </a:pP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그러고 나서 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자신의 블록 </a:t>
            </a:r>
            <a:r>
              <a:rPr lang="en-US" altLang="ko-KR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8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</a:t>
            </a: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를 그 마루 카드 위에 놓습니다</a:t>
            </a:r>
            <a:r>
              <a:rPr lang="en-US" altLang="ko-KR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5BD7125B-03C6-B6A3-5428-C4415FC7A0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836" y="2492038"/>
            <a:ext cx="2884693" cy="2791164"/>
          </a:xfrm>
          <a:prstGeom prst="rect">
            <a:avLst/>
          </a:prstGeom>
        </p:spPr>
      </p:pic>
      <p:pic>
        <p:nvPicPr>
          <p:cNvPr id="12" name="그림 11" descr="사각형이(가) 표시된 사진&#10;&#10;자동 생성된 설명">
            <a:extLst>
              <a:ext uri="{FF2B5EF4-FFF2-40B4-BE49-F238E27FC236}">
                <a16:creationId xmlns:a16="http://schemas.microsoft.com/office/drawing/2014/main" id="{4E8D4243-6F00-8CCF-4FB8-0F38F40FEC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432">
            <a:off x="2982307" y="1353975"/>
            <a:ext cx="4072085" cy="4072085"/>
          </a:xfrm>
          <a:prstGeom prst="rect">
            <a:avLst/>
          </a:prstGeom>
        </p:spPr>
      </p:pic>
      <p:pic>
        <p:nvPicPr>
          <p:cNvPr id="14" name="그림 13" descr="화살이(가) 표시된 사진&#10;&#10;자동 생성된 설명">
            <a:extLst>
              <a:ext uri="{FF2B5EF4-FFF2-40B4-BE49-F238E27FC236}">
                <a16:creationId xmlns:a16="http://schemas.microsoft.com/office/drawing/2014/main" id="{D22979AF-6788-4C6B-2EDB-6AEF81FC15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235">
            <a:off x="3472402" y="1066485"/>
            <a:ext cx="4445911" cy="3267225"/>
          </a:xfrm>
          <a:prstGeom prst="rect">
            <a:avLst/>
          </a:prstGeom>
        </p:spPr>
      </p:pic>
      <p:pic>
        <p:nvPicPr>
          <p:cNvPr id="19" name="그림 18" descr="화살이(가) 표시된 사진&#10;&#10;자동 생성된 설명">
            <a:extLst>
              <a:ext uri="{FF2B5EF4-FFF2-40B4-BE49-F238E27FC236}">
                <a16:creationId xmlns:a16="http://schemas.microsoft.com/office/drawing/2014/main" id="{C092CBAA-7AB0-128D-474A-6A886D124C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814">
            <a:off x="4688068" y="1869873"/>
            <a:ext cx="4368181" cy="3214626"/>
          </a:xfrm>
          <a:prstGeom prst="rect">
            <a:avLst/>
          </a:prstGeom>
        </p:spPr>
      </p:pic>
      <p:pic>
        <p:nvPicPr>
          <p:cNvPr id="17" name="그림 16" descr="사각형이(가) 표시된 사진&#10;&#10;자동 생성된 설명">
            <a:extLst>
              <a:ext uri="{FF2B5EF4-FFF2-40B4-BE49-F238E27FC236}">
                <a16:creationId xmlns:a16="http://schemas.microsoft.com/office/drawing/2014/main" id="{BD37D947-ECAB-5CDD-02C1-584A01C5F6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96" y="1365293"/>
            <a:ext cx="3936875" cy="3936875"/>
          </a:xfrm>
          <a:prstGeom prst="rect">
            <a:avLst/>
          </a:prstGeom>
        </p:spPr>
      </p:pic>
      <p:pic>
        <p:nvPicPr>
          <p:cNvPr id="21" name="그림 20" descr="실루엣이(가) 표시된 사진&#10;&#10;자동 생성된 설명">
            <a:extLst>
              <a:ext uri="{FF2B5EF4-FFF2-40B4-BE49-F238E27FC236}">
                <a16:creationId xmlns:a16="http://schemas.microsoft.com/office/drawing/2014/main" id="{55EFFFDA-24A1-5726-4724-805A488FE6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t="15047" r="31301" b="14405"/>
          <a:stretch/>
        </p:blipFill>
        <p:spPr>
          <a:xfrm>
            <a:off x="348704" y="1902130"/>
            <a:ext cx="3509345" cy="3840503"/>
          </a:xfrm>
          <a:prstGeom prst="rect">
            <a:avLst/>
          </a:prstGeom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8C0E6BD4-9E98-FCDB-A63C-65FAD476EEA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17" y="1963787"/>
            <a:ext cx="5764583" cy="4406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3F71EA-45A0-9EE3-81AA-0A51D95481FA}"/>
              </a:ext>
            </a:extLst>
          </p:cNvPr>
          <p:cNvSpPr txBox="1"/>
          <p:nvPr/>
        </p:nvSpPr>
        <p:spPr>
          <a:xfrm>
            <a:off x="363523" y="39283"/>
            <a:ext cx="238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b="1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방법</a:t>
            </a:r>
            <a:endParaRPr lang="en-US" altLang="ko-KR" sz="4000" b="1" dirty="0">
              <a:latin typeface="210 옴니고딕 050" panose="02020603020101020101" pitchFamily="18" charset="-127"/>
              <a:ea typeface="210 옴니고딕 050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844E5-C94C-B250-CF10-50C4269AB7D4}"/>
              </a:ext>
            </a:extLst>
          </p:cNvPr>
          <p:cNvSpPr txBox="1"/>
          <p:nvPr/>
        </p:nvSpPr>
        <p:spPr>
          <a:xfrm>
            <a:off x="2746138" y="319716"/>
            <a:ext cx="8061822" cy="621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자신의 차례에는 다음 두 가지 중 한 가지 행동을 합니다</a:t>
            </a:r>
            <a:r>
              <a:rPr lang="en-US" altLang="ko-KR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4" name="화살표: 위로 굽음 3">
            <a:extLst>
              <a:ext uri="{FF2B5EF4-FFF2-40B4-BE49-F238E27FC236}">
                <a16:creationId xmlns:a16="http://schemas.microsoft.com/office/drawing/2014/main" id="{97B9CE5C-4F98-D379-F150-6F933D084A80}"/>
              </a:ext>
            </a:extLst>
          </p:cNvPr>
          <p:cNvSpPr/>
          <p:nvPr/>
        </p:nvSpPr>
        <p:spPr>
          <a:xfrm rot="13788170">
            <a:off x="6477962" y="2801082"/>
            <a:ext cx="2346387" cy="2042601"/>
          </a:xfrm>
          <a:custGeom>
            <a:avLst/>
            <a:gdLst>
              <a:gd name="connsiteX0" fmla="*/ 0 w 2490652"/>
              <a:gd name="connsiteY0" fmla="*/ 1356524 h 1808698"/>
              <a:gd name="connsiteX1" fmla="*/ 1782800 w 2490652"/>
              <a:gd name="connsiteY1" fmla="*/ 1356524 h 1808698"/>
              <a:gd name="connsiteX2" fmla="*/ 1782800 w 2490652"/>
              <a:gd name="connsiteY2" fmla="*/ 452175 h 1808698"/>
              <a:gd name="connsiteX3" fmla="*/ 1527122 w 2490652"/>
              <a:gd name="connsiteY3" fmla="*/ 452175 h 1808698"/>
              <a:gd name="connsiteX4" fmla="*/ 2008887 w 2490652"/>
              <a:gd name="connsiteY4" fmla="*/ 0 h 1808698"/>
              <a:gd name="connsiteX5" fmla="*/ 2490652 w 2490652"/>
              <a:gd name="connsiteY5" fmla="*/ 452175 h 1808698"/>
              <a:gd name="connsiteX6" fmla="*/ 2234974 w 2490652"/>
              <a:gd name="connsiteY6" fmla="*/ 452175 h 1808698"/>
              <a:gd name="connsiteX7" fmla="*/ 2234974 w 2490652"/>
              <a:gd name="connsiteY7" fmla="*/ 1808698 h 1808698"/>
              <a:gd name="connsiteX8" fmla="*/ 0 w 2490652"/>
              <a:gd name="connsiteY8" fmla="*/ 1808698 h 1808698"/>
              <a:gd name="connsiteX9" fmla="*/ 0 w 2490652"/>
              <a:gd name="connsiteY9" fmla="*/ 1356524 h 1808698"/>
              <a:gd name="connsiteX0" fmla="*/ 0 w 2490652"/>
              <a:gd name="connsiteY0" fmla="*/ 1356524 h 1808698"/>
              <a:gd name="connsiteX1" fmla="*/ 1484982 w 2490652"/>
              <a:gd name="connsiteY1" fmla="*/ 1218421 h 1808698"/>
              <a:gd name="connsiteX2" fmla="*/ 1782800 w 2490652"/>
              <a:gd name="connsiteY2" fmla="*/ 452175 h 1808698"/>
              <a:gd name="connsiteX3" fmla="*/ 1527122 w 2490652"/>
              <a:gd name="connsiteY3" fmla="*/ 452175 h 1808698"/>
              <a:gd name="connsiteX4" fmla="*/ 2008887 w 2490652"/>
              <a:gd name="connsiteY4" fmla="*/ 0 h 1808698"/>
              <a:gd name="connsiteX5" fmla="*/ 2490652 w 2490652"/>
              <a:gd name="connsiteY5" fmla="*/ 452175 h 1808698"/>
              <a:gd name="connsiteX6" fmla="*/ 2234974 w 2490652"/>
              <a:gd name="connsiteY6" fmla="*/ 452175 h 1808698"/>
              <a:gd name="connsiteX7" fmla="*/ 2234974 w 2490652"/>
              <a:gd name="connsiteY7" fmla="*/ 1808698 h 1808698"/>
              <a:gd name="connsiteX8" fmla="*/ 0 w 2490652"/>
              <a:gd name="connsiteY8" fmla="*/ 1808698 h 1808698"/>
              <a:gd name="connsiteX9" fmla="*/ 0 w 2490652"/>
              <a:gd name="connsiteY9" fmla="*/ 1356524 h 1808698"/>
              <a:gd name="connsiteX0" fmla="*/ 0 w 2490652"/>
              <a:gd name="connsiteY0" fmla="*/ 1356524 h 1808698"/>
              <a:gd name="connsiteX1" fmla="*/ 1484982 w 2490652"/>
              <a:gd name="connsiteY1" fmla="*/ 1218421 h 1808698"/>
              <a:gd name="connsiteX2" fmla="*/ 1782800 w 2490652"/>
              <a:gd name="connsiteY2" fmla="*/ 452175 h 1808698"/>
              <a:gd name="connsiteX3" fmla="*/ 1527122 w 2490652"/>
              <a:gd name="connsiteY3" fmla="*/ 452175 h 1808698"/>
              <a:gd name="connsiteX4" fmla="*/ 2008887 w 2490652"/>
              <a:gd name="connsiteY4" fmla="*/ 0 h 1808698"/>
              <a:gd name="connsiteX5" fmla="*/ 2490652 w 2490652"/>
              <a:gd name="connsiteY5" fmla="*/ 452175 h 1808698"/>
              <a:gd name="connsiteX6" fmla="*/ 2234974 w 2490652"/>
              <a:gd name="connsiteY6" fmla="*/ 452175 h 1808698"/>
              <a:gd name="connsiteX7" fmla="*/ 1867263 w 2490652"/>
              <a:gd name="connsiteY7" fmla="*/ 1533014 h 1808698"/>
              <a:gd name="connsiteX8" fmla="*/ 0 w 2490652"/>
              <a:gd name="connsiteY8" fmla="*/ 1808698 h 1808698"/>
              <a:gd name="connsiteX9" fmla="*/ 0 w 2490652"/>
              <a:gd name="connsiteY9" fmla="*/ 1356524 h 1808698"/>
              <a:gd name="connsiteX0" fmla="*/ 0 w 2671500"/>
              <a:gd name="connsiteY0" fmla="*/ 1431309 h 1808698"/>
              <a:gd name="connsiteX1" fmla="*/ 1665830 w 2671500"/>
              <a:gd name="connsiteY1" fmla="*/ 1218421 h 1808698"/>
              <a:gd name="connsiteX2" fmla="*/ 1963648 w 2671500"/>
              <a:gd name="connsiteY2" fmla="*/ 452175 h 1808698"/>
              <a:gd name="connsiteX3" fmla="*/ 1707970 w 2671500"/>
              <a:gd name="connsiteY3" fmla="*/ 452175 h 1808698"/>
              <a:gd name="connsiteX4" fmla="*/ 2189735 w 2671500"/>
              <a:gd name="connsiteY4" fmla="*/ 0 h 1808698"/>
              <a:gd name="connsiteX5" fmla="*/ 2671500 w 2671500"/>
              <a:gd name="connsiteY5" fmla="*/ 452175 h 1808698"/>
              <a:gd name="connsiteX6" fmla="*/ 2415822 w 2671500"/>
              <a:gd name="connsiteY6" fmla="*/ 452175 h 1808698"/>
              <a:gd name="connsiteX7" fmla="*/ 2048111 w 2671500"/>
              <a:gd name="connsiteY7" fmla="*/ 1533014 h 1808698"/>
              <a:gd name="connsiteX8" fmla="*/ 180848 w 2671500"/>
              <a:gd name="connsiteY8" fmla="*/ 1808698 h 1808698"/>
              <a:gd name="connsiteX9" fmla="*/ 0 w 2671500"/>
              <a:gd name="connsiteY9" fmla="*/ 1431309 h 1808698"/>
              <a:gd name="connsiteX0" fmla="*/ 0 w 2671500"/>
              <a:gd name="connsiteY0" fmla="*/ 1431309 h 1809420"/>
              <a:gd name="connsiteX1" fmla="*/ 1665830 w 2671500"/>
              <a:gd name="connsiteY1" fmla="*/ 1218421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2048111 w 2671500"/>
              <a:gd name="connsiteY7" fmla="*/ 153301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809420"/>
              <a:gd name="connsiteX1" fmla="*/ 1665830 w 2671500"/>
              <a:gd name="connsiteY1" fmla="*/ 1218421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2048111 w 2671500"/>
              <a:gd name="connsiteY7" fmla="*/ 153301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809420"/>
              <a:gd name="connsiteX1" fmla="*/ 1665830 w 2671500"/>
              <a:gd name="connsiteY1" fmla="*/ 1218421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2048111 w 2671500"/>
              <a:gd name="connsiteY7" fmla="*/ 153301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809420"/>
              <a:gd name="connsiteX1" fmla="*/ 1665830 w 2671500"/>
              <a:gd name="connsiteY1" fmla="*/ 1218421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2048111 w 2671500"/>
              <a:gd name="connsiteY7" fmla="*/ 153301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809420"/>
              <a:gd name="connsiteX1" fmla="*/ 1224240 w 2671500"/>
              <a:gd name="connsiteY1" fmla="*/ 882046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2048111 w 2671500"/>
              <a:gd name="connsiteY7" fmla="*/ 153301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809420"/>
              <a:gd name="connsiteX1" fmla="*/ 1224240 w 2671500"/>
              <a:gd name="connsiteY1" fmla="*/ 882046 h 1809420"/>
              <a:gd name="connsiteX2" fmla="*/ 1963648 w 2671500"/>
              <a:gd name="connsiteY2" fmla="*/ 452175 h 1809420"/>
              <a:gd name="connsiteX3" fmla="*/ 1707970 w 2671500"/>
              <a:gd name="connsiteY3" fmla="*/ 452175 h 1809420"/>
              <a:gd name="connsiteX4" fmla="*/ 2189735 w 2671500"/>
              <a:gd name="connsiteY4" fmla="*/ 0 h 1809420"/>
              <a:gd name="connsiteX5" fmla="*/ 2671500 w 2671500"/>
              <a:gd name="connsiteY5" fmla="*/ 452175 h 1809420"/>
              <a:gd name="connsiteX6" fmla="*/ 2415822 w 2671500"/>
              <a:gd name="connsiteY6" fmla="*/ 452175 h 1809420"/>
              <a:gd name="connsiteX7" fmla="*/ 1540866 w 2671500"/>
              <a:gd name="connsiteY7" fmla="*/ 1022894 h 1809420"/>
              <a:gd name="connsiteX8" fmla="*/ 205469 w 2671500"/>
              <a:gd name="connsiteY8" fmla="*/ 1809420 h 1809420"/>
              <a:gd name="connsiteX9" fmla="*/ 0 w 2671500"/>
              <a:gd name="connsiteY9" fmla="*/ 1431309 h 1809420"/>
              <a:gd name="connsiteX0" fmla="*/ 0 w 2671500"/>
              <a:gd name="connsiteY0" fmla="*/ 1431309 h 1917707"/>
              <a:gd name="connsiteX1" fmla="*/ 1224240 w 2671500"/>
              <a:gd name="connsiteY1" fmla="*/ 882046 h 1917707"/>
              <a:gd name="connsiteX2" fmla="*/ 1963648 w 2671500"/>
              <a:gd name="connsiteY2" fmla="*/ 452175 h 1917707"/>
              <a:gd name="connsiteX3" fmla="*/ 1707970 w 2671500"/>
              <a:gd name="connsiteY3" fmla="*/ 452175 h 1917707"/>
              <a:gd name="connsiteX4" fmla="*/ 2189735 w 2671500"/>
              <a:gd name="connsiteY4" fmla="*/ 0 h 1917707"/>
              <a:gd name="connsiteX5" fmla="*/ 2671500 w 2671500"/>
              <a:gd name="connsiteY5" fmla="*/ 452175 h 1917707"/>
              <a:gd name="connsiteX6" fmla="*/ 2415822 w 2671500"/>
              <a:gd name="connsiteY6" fmla="*/ 452175 h 1917707"/>
              <a:gd name="connsiteX7" fmla="*/ 1540866 w 2671500"/>
              <a:gd name="connsiteY7" fmla="*/ 1022894 h 1917707"/>
              <a:gd name="connsiteX8" fmla="*/ 451604 w 2671500"/>
              <a:gd name="connsiteY8" fmla="*/ 1917707 h 1917707"/>
              <a:gd name="connsiteX9" fmla="*/ 0 w 2671500"/>
              <a:gd name="connsiteY9" fmla="*/ 1431309 h 1917707"/>
              <a:gd name="connsiteX0" fmla="*/ 0 w 2425059"/>
              <a:gd name="connsiteY0" fmla="*/ 1644046 h 1917707"/>
              <a:gd name="connsiteX1" fmla="*/ 977799 w 2425059"/>
              <a:gd name="connsiteY1" fmla="*/ 882046 h 1917707"/>
              <a:gd name="connsiteX2" fmla="*/ 1717207 w 2425059"/>
              <a:gd name="connsiteY2" fmla="*/ 452175 h 1917707"/>
              <a:gd name="connsiteX3" fmla="*/ 1461529 w 2425059"/>
              <a:gd name="connsiteY3" fmla="*/ 452175 h 1917707"/>
              <a:gd name="connsiteX4" fmla="*/ 1943294 w 2425059"/>
              <a:gd name="connsiteY4" fmla="*/ 0 h 1917707"/>
              <a:gd name="connsiteX5" fmla="*/ 2425059 w 2425059"/>
              <a:gd name="connsiteY5" fmla="*/ 452175 h 1917707"/>
              <a:gd name="connsiteX6" fmla="*/ 2169381 w 2425059"/>
              <a:gd name="connsiteY6" fmla="*/ 452175 h 1917707"/>
              <a:gd name="connsiteX7" fmla="*/ 1294425 w 2425059"/>
              <a:gd name="connsiteY7" fmla="*/ 1022894 h 1917707"/>
              <a:gd name="connsiteX8" fmla="*/ 205163 w 2425059"/>
              <a:gd name="connsiteY8" fmla="*/ 1917707 h 1917707"/>
              <a:gd name="connsiteX9" fmla="*/ 0 w 2425059"/>
              <a:gd name="connsiteY9" fmla="*/ 1644046 h 1917707"/>
              <a:gd name="connsiteX0" fmla="*/ 0 w 2425059"/>
              <a:gd name="connsiteY0" fmla="*/ 1644046 h 1917707"/>
              <a:gd name="connsiteX1" fmla="*/ 977799 w 2425059"/>
              <a:gd name="connsiteY1" fmla="*/ 882046 h 1917707"/>
              <a:gd name="connsiteX2" fmla="*/ 1717207 w 2425059"/>
              <a:gd name="connsiteY2" fmla="*/ 452175 h 1917707"/>
              <a:gd name="connsiteX3" fmla="*/ 1461529 w 2425059"/>
              <a:gd name="connsiteY3" fmla="*/ 452175 h 1917707"/>
              <a:gd name="connsiteX4" fmla="*/ 1943294 w 2425059"/>
              <a:gd name="connsiteY4" fmla="*/ 0 h 1917707"/>
              <a:gd name="connsiteX5" fmla="*/ 2425059 w 2425059"/>
              <a:gd name="connsiteY5" fmla="*/ 452175 h 1917707"/>
              <a:gd name="connsiteX6" fmla="*/ 2169381 w 2425059"/>
              <a:gd name="connsiteY6" fmla="*/ 452175 h 1917707"/>
              <a:gd name="connsiteX7" fmla="*/ 1308395 w 2425059"/>
              <a:gd name="connsiteY7" fmla="*/ 1121006 h 1917707"/>
              <a:gd name="connsiteX8" fmla="*/ 205163 w 2425059"/>
              <a:gd name="connsiteY8" fmla="*/ 1917707 h 1917707"/>
              <a:gd name="connsiteX9" fmla="*/ 0 w 2425059"/>
              <a:gd name="connsiteY9" fmla="*/ 1644046 h 1917707"/>
              <a:gd name="connsiteX0" fmla="*/ 0 w 2425059"/>
              <a:gd name="connsiteY0" fmla="*/ 1644046 h 1917707"/>
              <a:gd name="connsiteX1" fmla="*/ 1017205 w 2425059"/>
              <a:gd name="connsiteY1" fmla="*/ 916892 h 1917707"/>
              <a:gd name="connsiteX2" fmla="*/ 1717207 w 2425059"/>
              <a:gd name="connsiteY2" fmla="*/ 452175 h 1917707"/>
              <a:gd name="connsiteX3" fmla="*/ 1461529 w 2425059"/>
              <a:gd name="connsiteY3" fmla="*/ 452175 h 1917707"/>
              <a:gd name="connsiteX4" fmla="*/ 1943294 w 2425059"/>
              <a:gd name="connsiteY4" fmla="*/ 0 h 1917707"/>
              <a:gd name="connsiteX5" fmla="*/ 2425059 w 2425059"/>
              <a:gd name="connsiteY5" fmla="*/ 452175 h 1917707"/>
              <a:gd name="connsiteX6" fmla="*/ 2169381 w 2425059"/>
              <a:gd name="connsiteY6" fmla="*/ 452175 h 1917707"/>
              <a:gd name="connsiteX7" fmla="*/ 1308395 w 2425059"/>
              <a:gd name="connsiteY7" fmla="*/ 1121006 h 1917707"/>
              <a:gd name="connsiteX8" fmla="*/ 205163 w 2425059"/>
              <a:gd name="connsiteY8" fmla="*/ 1917707 h 1917707"/>
              <a:gd name="connsiteX9" fmla="*/ 0 w 2425059"/>
              <a:gd name="connsiteY9" fmla="*/ 1644046 h 1917707"/>
              <a:gd name="connsiteX0" fmla="*/ 0 w 2425059"/>
              <a:gd name="connsiteY0" fmla="*/ 1803581 h 2077242"/>
              <a:gd name="connsiteX1" fmla="*/ 1017205 w 2425059"/>
              <a:gd name="connsiteY1" fmla="*/ 1076427 h 2077242"/>
              <a:gd name="connsiteX2" fmla="*/ 1717207 w 2425059"/>
              <a:gd name="connsiteY2" fmla="*/ 611710 h 2077242"/>
              <a:gd name="connsiteX3" fmla="*/ 1461529 w 2425059"/>
              <a:gd name="connsiteY3" fmla="*/ 611710 h 2077242"/>
              <a:gd name="connsiteX4" fmla="*/ 2362364 w 2425059"/>
              <a:gd name="connsiteY4" fmla="*/ 0 h 2077242"/>
              <a:gd name="connsiteX5" fmla="*/ 2425059 w 2425059"/>
              <a:gd name="connsiteY5" fmla="*/ 611710 h 2077242"/>
              <a:gd name="connsiteX6" fmla="*/ 2169381 w 2425059"/>
              <a:gd name="connsiteY6" fmla="*/ 611710 h 2077242"/>
              <a:gd name="connsiteX7" fmla="*/ 1308395 w 2425059"/>
              <a:gd name="connsiteY7" fmla="*/ 1280541 h 2077242"/>
              <a:gd name="connsiteX8" fmla="*/ 205163 w 2425059"/>
              <a:gd name="connsiteY8" fmla="*/ 2077242 h 2077242"/>
              <a:gd name="connsiteX9" fmla="*/ 0 w 2425059"/>
              <a:gd name="connsiteY9" fmla="*/ 1803581 h 2077242"/>
              <a:gd name="connsiteX0" fmla="*/ 0 w 2425059"/>
              <a:gd name="connsiteY0" fmla="*/ 1803581 h 2077242"/>
              <a:gd name="connsiteX1" fmla="*/ 1017205 w 2425059"/>
              <a:gd name="connsiteY1" fmla="*/ 1076427 h 2077242"/>
              <a:gd name="connsiteX2" fmla="*/ 1717207 w 2425059"/>
              <a:gd name="connsiteY2" fmla="*/ 611710 h 2077242"/>
              <a:gd name="connsiteX3" fmla="*/ 1461529 w 2425059"/>
              <a:gd name="connsiteY3" fmla="*/ 611710 h 2077242"/>
              <a:gd name="connsiteX4" fmla="*/ 2362364 w 2425059"/>
              <a:gd name="connsiteY4" fmla="*/ 0 h 2077242"/>
              <a:gd name="connsiteX5" fmla="*/ 2425059 w 2425059"/>
              <a:gd name="connsiteY5" fmla="*/ 611710 h 2077242"/>
              <a:gd name="connsiteX6" fmla="*/ 2169381 w 2425059"/>
              <a:gd name="connsiteY6" fmla="*/ 611710 h 2077242"/>
              <a:gd name="connsiteX7" fmla="*/ 1277606 w 2425059"/>
              <a:gd name="connsiteY7" fmla="*/ 1296485 h 2077242"/>
              <a:gd name="connsiteX8" fmla="*/ 205163 w 2425059"/>
              <a:gd name="connsiteY8" fmla="*/ 2077242 h 2077242"/>
              <a:gd name="connsiteX9" fmla="*/ 0 w 2425059"/>
              <a:gd name="connsiteY9" fmla="*/ 1803581 h 2077242"/>
              <a:gd name="connsiteX0" fmla="*/ 0 w 2362364"/>
              <a:gd name="connsiteY0" fmla="*/ 1803581 h 2077242"/>
              <a:gd name="connsiteX1" fmla="*/ 1017205 w 2362364"/>
              <a:gd name="connsiteY1" fmla="*/ 1076427 h 2077242"/>
              <a:gd name="connsiteX2" fmla="*/ 1717207 w 2362364"/>
              <a:gd name="connsiteY2" fmla="*/ 611710 h 2077242"/>
              <a:gd name="connsiteX3" fmla="*/ 1461529 w 2362364"/>
              <a:gd name="connsiteY3" fmla="*/ 611710 h 2077242"/>
              <a:gd name="connsiteX4" fmla="*/ 2362364 w 2362364"/>
              <a:gd name="connsiteY4" fmla="*/ 0 h 2077242"/>
              <a:gd name="connsiteX5" fmla="*/ 2302912 w 2362364"/>
              <a:gd name="connsiteY5" fmla="*/ 870914 h 2077242"/>
              <a:gd name="connsiteX6" fmla="*/ 2169381 w 2362364"/>
              <a:gd name="connsiteY6" fmla="*/ 611710 h 2077242"/>
              <a:gd name="connsiteX7" fmla="*/ 1277606 w 2362364"/>
              <a:gd name="connsiteY7" fmla="*/ 1296485 h 2077242"/>
              <a:gd name="connsiteX8" fmla="*/ 205163 w 2362364"/>
              <a:gd name="connsiteY8" fmla="*/ 2077242 h 2077242"/>
              <a:gd name="connsiteX9" fmla="*/ 0 w 2362364"/>
              <a:gd name="connsiteY9" fmla="*/ 1803581 h 2077242"/>
              <a:gd name="connsiteX0" fmla="*/ 0 w 2362364"/>
              <a:gd name="connsiteY0" fmla="*/ 1803581 h 2077242"/>
              <a:gd name="connsiteX1" fmla="*/ 1017205 w 2362364"/>
              <a:gd name="connsiteY1" fmla="*/ 1076427 h 2077242"/>
              <a:gd name="connsiteX2" fmla="*/ 1717207 w 2362364"/>
              <a:gd name="connsiteY2" fmla="*/ 611710 h 2077242"/>
              <a:gd name="connsiteX3" fmla="*/ 1461529 w 2362364"/>
              <a:gd name="connsiteY3" fmla="*/ 611710 h 2077242"/>
              <a:gd name="connsiteX4" fmla="*/ 2362364 w 2362364"/>
              <a:gd name="connsiteY4" fmla="*/ 0 h 2077242"/>
              <a:gd name="connsiteX5" fmla="*/ 2302912 w 2362364"/>
              <a:gd name="connsiteY5" fmla="*/ 870914 h 2077242"/>
              <a:gd name="connsiteX6" fmla="*/ 2083550 w 2362364"/>
              <a:gd name="connsiteY6" fmla="*/ 666467 h 2077242"/>
              <a:gd name="connsiteX7" fmla="*/ 1277606 w 2362364"/>
              <a:gd name="connsiteY7" fmla="*/ 1296485 h 2077242"/>
              <a:gd name="connsiteX8" fmla="*/ 205163 w 2362364"/>
              <a:gd name="connsiteY8" fmla="*/ 2077242 h 2077242"/>
              <a:gd name="connsiteX9" fmla="*/ 0 w 2362364"/>
              <a:gd name="connsiteY9" fmla="*/ 1803581 h 2077242"/>
              <a:gd name="connsiteX0" fmla="*/ 0 w 2362364"/>
              <a:gd name="connsiteY0" fmla="*/ 1803581 h 2077242"/>
              <a:gd name="connsiteX1" fmla="*/ 1017205 w 2362364"/>
              <a:gd name="connsiteY1" fmla="*/ 1076427 h 2077242"/>
              <a:gd name="connsiteX2" fmla="*/ 1822446 w 2362364"/>
              <a:gd name="connsiteY2" fmla="*/ 584474 h 2077242"/>
              <a:gd name="connsiteX3" fmla="*/ 1461529 w 2362364"/>
              <a:gd name="connsiteY3" fmla="*/ 611710 h 2077242"/>
              <a:gd name="connsiteX4" fmla="*/ 2362364 w 2362364"/>
              <a:gd name="connsiteY4" fmla="*/ 0 h 2077242"/>
              <a:gd name="connsiteX5" fmla="*/ 2302912 w 2362364"/>
              <a:gd name="connsiteY5" fmla="*/ 870914 h 2077242"/>
              <a:gd name="connsiteX6" fmla="*/ 2083550 w 2362364"/>
              <a:gd name="connsiteY6" fmla="*/ 666467 h 2077242"/>
              <a:gd name="connsiteX7" fmla="*/ 1277606 w 2362364"/>
              <a:gd name="connsiteY7" fmla="*/ 1296485 h 2077242"/>
              <a:gd name="connsiteX8" fmla="*/ 205163 w 2362364"/>
              <a:gd name="connsiteY8" fmla="*/ 2077242 h 2077242"/>
              <a:gd name="connsiteX9" fmla="*/ 0 w 2362364"/>
              <a:gd name="connsiteY9" fmla="*/ 1803581 h 2077242"/>
              <a:gd name="connsiteX0" fmla="*/ 0 w 2513961"/>
              <a:gd name="connsiteY0" fmla="*/ 1573409 h 1847070"/>
              <a:gd name="connsiteX1" fmla="*/ 1017205 w 2513961"/>
              <a:gd name="connsiteY1" fmla="*/ 846255 h 1847070"/>
              <a:gd name="connsiteX2" fmla="*/ 1822446 w 2513961"/>
              <a:gd name="connsiteY2" fmla="*/ 354302 h 1847070"/>
              <a:gd name="connsiteX3" fmla="*/ 1461529 w 2513961"/>
              <a:gd name="connsiteY3" fmla="*/ 381538 h 1847070"/>
              <a:gd name="connsiteX4" fmla="*/ 2513961 w 2513961"/>
              <a:gd name="connsiteY4" fmla="*/ 0 h 1847070"/>
              <a:gd name="connsiteX5" fmla="*/ 2302912 w 2513961"/>
              <a:gd name="connsiteY5" fmla="*/ 640742 h 1847070"/>
              <a:gd name="connsiteX6" fmla="*/ 2083550 w 2513961"/>
              <a:gd name="connsiteY6" fmla="*/ 436295 h 1847070"/>
              <a:gd name="connsiteX7" fmla="*/ 1277606 w 2513961"/>
              <a:gd name="connsiteY7" fmla="*/ 106631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  <a:gd name="connsiteX0" fmla="*/ 0 w 2513961"/>
              <a:gd name="connsiteY0" fmla="*/ 1573409 h 1847070"/>
              <a:gd name="connsiteX1" fmla="*/ 1017205 w 2513961"/>
              <a:gd name="connsiteY1" fmla="*/ 846255 h 1847070"/>
              <a:gd name="connsiteX2" fmla="*/ 1822446 w 2513961"/>
              <a:gd name="connsiteY2" fmla="*/ 354302 h 1847070"/>
              <a:gd name="connsiteX3" fmla="*/ 1662292 w 2513961"/>
              <a:gd name="connsiteY3" fmla="*/ 198758 h 1847070"/>
              <a:gd name="connsiteX4" fmla="*/ 2513961 w 2513961"/>
              <a:gd name="connsiteY4" fmla="*/ 0 h 1847070"/>
              <a:gd name="connsiteX5" fmla="*/ 2302912 w 2513961"/>
              <a:gd name="connsiteY5" fmla="*/ 640742 h 1847070"/>
              <a:gd name="connsiteX6" fmla="*/ 2083550 w 2513961"/>
              <a:gd name="connsiteY6" fmla="*/ 436295 h 1847070"/>
              <a:gd name="connsiteX7" fmla="*/ 1277606 w 2513961"/>
              <a:gd name="connsiteY7" fmla="*/ 106631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  <a:gd name="connsiteX0" fmla="*/ 0 w 2513961"/>
              <a:gd name="connsiteY0" fmla="*/ 1573409 h 1847070"/>
              <a:gd name="connsiteX1" fmla="*/ 1017205 w 2513961"/>
              <a:gd name="connsiteY1" fmla="*/ 846255 h 1847070"/>
              <a:gd name="connsiteX2" fmla="*/ 1935799 w 2513961"/>
              <a:gd name="connsiteY2" fmla="*/ 280138 h 1847070"/>
              <a:gd name="connsiteX3" fmla="*/ 1662292 w 2513961"/>
              <a:gd name="connsiteY3" fmla="*/ 198758 h 1847070"/>
              <a:gd name="connsiteX4" fmla="*/ 2513961 w 2513961"/>
              <a:gd name="connsiteY4" fmla="*/ 0 h 1847070"/>
              <a:gd name="connsiteX5" fmla="*/ 2302912 w 2513961"/>
              <a:gd name="connsiteY5" fmla="*/ 640742 h 1847070"/>
              <a:gd name="connsiteX6" fmla="*/ 2083550 w 2513961"/>
              <a:gd name="connsiteY6" fmla="*/ 436295 h 1847070"/>
              <a:gd name="connsiteX7" fmla="*/ 1277606 w 2513961"/>
              <a:gd name="connsiteY7" fmla="*/ 106631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  <a:gd name="connsiteX0" fmla="*/ 0 w 2513961"/>
              <a:gd name="connsiteY0" fmla="*/ 1573409 h 1847070"/>
              <a:gd name="connsiteX1" fmla="*/ 1017205 w 2513961"/>
              <a:gd name="connsiteY1" fmla="*/ 846255 h 1847070"/>
              <a:gd name="connsiteX2" fmla="*/ 1935799 w 2513961"/>
              <a:gd name="connsiteY2" fmla="*/ 280138 h 1847070"/>
              <a:gd name="connsiteX3" fmla="*/ 1662292 w 2513961"/>
              <a:gd name="connsiteY3" fmla="*/ 198758 h 1847070"/>
              <a:gd name="connsiteX4" fmla="*/ 2513961 w 2513961"/>
              <a:gd name="connsiteY4" fmla="*/ 0 h 1847070"/>
              <a:gd name="connsiteX5" fmla="*/ 2200151 w 2513961"/>
              <a:gd name="connsiteY5" fmla="*/ 698372 h 1847070"/>
              <a:gd name="connsiteX6" fmla="*/ 2083550 w 2513961"/>
              <a:gd name="connsiteY6" fmla="*/ 436295 h 1847070"/>
              <a:gd name="connsiteX7" fmla="*/ 1277606 w 2513961"/>
              <a:gd name="connsiteY7" fmla="*/ 106631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  <a:gd name="connsiteX0" fmla="*/ 0 w 2513961"/>
              <a:gd name="connsiteY0" fmla="*/ 1573409 h 1847070"/>
              <a:gd name="connsiteX1" fmla="*/ 1017205 w 2513961"/>
              <a:gd name="connsiteY1" fmla="*/ 846255 h 1847070"/>
              <a:gd name="connsiteX2" fmla="*/ 1935799 w 2513961"/>
              <a:gd name="connsiteY2" fmla="*/ 280138 h 1847070"/>
              <a:gd name="connsiteX3" fmla="*/ 1662292 w 2513961"/>
              <a:gd name="connsiteY3" fmla="*/ 198758 h 1847070"/>
              <a:gd name="connsiteX4" fmla="*/ 2513961 w 2513961"/>
              <a:gd name="connsiteY4" fmla="*/ 0 h 1847070"/>
              <a:gd name="connsiteX5" fmla="*/ 2200151 w 2513961"/>
              <a:gd name="connsiteY5" fmla="*/ 698372 h 1847070"/>
              <a:gd name="connsiteX6" fmla="*/ 2083550 w 2513961"/>
              <a:gd name="connsiteY6" fmla="*/ 436295 h 1847070"/>
              <a:gd name="connsiteX7" fmla="*/ 1257409 w 2513961"/>
              <a:gd name="connsiteY7" fmla="*/ 106572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  <a:gd name="connsiteX0" fmla="*/ 0 w 2513961"/>
              <a:gd name="connsiteY0" fmla="*/ 1573409 h 1847070"/>
              <a:gd name="connsiteX1" fmla="*/ 1057401 w 2513961"/>
              <a:gd name="connsiteY1" fmla="*/ 854171 h 1847070"/>
              <a:gd name="connsiteX2" fmla="*/ 1935799 w 2513961"/>
              <a:gd name="connsiteY2" fmla="*/ 280138 h 1847070"/>
              <a:gd name="connsiteX3" fmla="*/ 1662292 w 2513961"/>
              <a:gd name="connsiteY3" fmla="*/ 198758 h 1847070"/>
              <a:gd name="connsiteX4" fmla="*/ 2513961 w 2513961"/>
              <a:gd name="connsiteY4" fmla="*/ 0 h 1847070"/>
              <a:gd name="connsiteX5" fmla="*/ 2200151 w 2513961"/>
              <a:gd name="connsiteY5" fmla="*/ 698372 h 1847070"/>
              <a:gd name="connsiteX6" fmla="*/ 2083550 w 2513961"/>
              <a:gd name="connsiteY6" fmla="*/ 436295 h 1847070"/>
              <a:gd name="connsiteX7" fmla="*/ 1257409 w 2513961"/>
              <a:gd name="connsiteY7" fmla="*/ 1065723 h 1847070"/>
              <a:gd name="connsiteX8" fmla="*/ 205163 w 2513961"/>
              <a:gd name="connsiteY8" fmla="*/ 1847070 h 1847070"/>
              <a:gd name="connsiteX9" fmla="*/ 0 w 2513961"/>
              <a:gd name="connsiteY9" fmla="*/ 1573409 h 184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13961" h="1847070">
                <a:moveTo>
                  <a:pt x="0" y="1573409"/>
                </a:moveTo>
                <a:lnTo>
                  <a:pt x="1057401" y="854171"/>
                </a:lnTo>
                <a:lnTo>
                  <a:pt x="1935799" y="280138"/>
                </a:lnTo>
                <a:lnTo>
                  <a:pt x="1662292" y="198758"/>
                </a:lnTo>
                <a:lnTo>
                  <a:pt x="2513961" y="0"/>
                </a:lnTo>
                <a:lnTo>
                  <a:pt x="2200151" y="698372"/>
                </a:lnTo>
                <a:lnTo>
                  <a:pt x="2083550" y="436295"/>
                </a:lnTo>
                <a:lnTo>
                  <a:pt x="1257409" y="1065723"/>
                </a:lnTo>
                <a:lnTo>
                  <a:pt x="205163" y="1847070"/>
                </a:lnTo>
                <a:cubicBezTo>
                  <a:pt x="423004" y="1420341"/>
                  <a:pt x="68490" y="1699446"/>
                  <a:pt x="0" y="1573409"/>
                </a:cubicBezTo>
                <a:close/>
              </a:path>
            </a:pathLst>
          </a:custGeom>
          <a:solidFill>
            <a:srgbClr val="002060"/>
          </a:solidFill>
          <a:ln w="38100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7300C9-2A41-F07F-AB79-71FB6D5B068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7338" y="1246275"/>
            <a:ext cx="2805780" cy="2143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EC0357-F015-DC85-C6C2-9EB0E0C2F849}"/>
              </a:ext>
            </a:extLst>
          </p:cNvPr>
          <p:cNvSpPr txBox="1"/>
          <p:nvPr/>
        </p:nvSpPr>
        <p:spPr>
          <a:xfrm>
            <a:off x="8588078" y="1472477"/>
            <a:ext cx="782199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6000" b="1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242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 descr="로고이(가) 표시된 사진&#10;&#10;자동 생성된 설명">
            <a:extLst>
              <a:ext uri="{FF2B5EF4-FFF2-40B4-BE49-F238E27FC236}">
                <a16:creationId xmlns:a16="http://schemas.microsoft.com/office/drawing/2014/main" id="{D6A9C3F6-F899-DC3E-AD6D-009BDAD538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82" y="1549695"/>
            <a:ext cx="12192000" cy="30011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79B64C7-C2FC-060D-E84D-46718BE79C39}"/>
              </a:ext>
            </a:extLst>
          </p:cNvPr>
          <p:cNvSpPr txBox="1"/>
          <p:nvPr/>
        </p:nvSpPr>
        <p:spPr>
          <a:xfrm>
            <a:off x="200036" y="4336062"/>
            <a:ext cx="2688557" cy="237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사용하지 않은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자신의 블록 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개를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상대방의 사용하지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않은 블록 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개와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바꿉니다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645B6-9779-06F9-A809-780F0B4BF7EC}"/>
              </a:ext>
            </a:extLst>
          </p:cNvPr>
          <p:cNvSpPr txBox="1"/>
          <p:nvPr/>
        </p:nvSpPr>
        <p:spPr>
          <a:xfrm>
            <a:off x="757881" y="988413"/>
            <a:ext cx="1572867" cy="885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800" b="1" dirty="0">
                <a:latin typeface="1973 미미월드 R" panose="02000300000000000000" pitchFamily="50" charset="-127"/>
                <a:ea typeface="1973 미미월드 R" panose="02000300000000000000" pitchFamily="50" charset="-127"/>
              </a:rPr>
              <a:t>바꾸기</a:t>
            </a:r>
            <a:endParaRPr lang="en-US" altLang="ko-KR" sz="3800" b="1" dirty="0">
              <a:latin typeface="1973 미미월드 R" panose="02000300000000000000" pitchFamily="50" charset="-127"/>
              <a:ea typeface="1973 미미월드 R" panose="02000300000000000000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F515EF-F02F-241B-5707-18E14286662C}"/>
              </a:ext>
            </a:extLst>
          </p:cNvPr>
          <p:cNvSpPr txBox="1"/>
          <p:nvPr/>
        </p:nvSpPr>
        <p:spPr>
          <a:xfrm>
            <a:off x="3190683" y="4336063"/>
            <a:ext cx="3179075" cy="1915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아래 층에서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남의 블록 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1</a:t>
            </a: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개를 빼서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,</a:t>
            </a:r>
          </a:p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주인에게 돌려 줍니다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  <a:p>
            <a:pPr algn="ctr">
              <a:lnSpc>
                <a:spcPts val="3600"/>
              </a:lnSpc>
            </a:pP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(</a:t>
            </a: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안 해도 됩니다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35032B-ABC7-21FE-055D-690C0C8A0E8D}"/>
              </a:ext>
            </a:extLst>
          </p:cNvPr>
          <p:cNvSpPr txBox="1"/>
          <p:nvPr/>
        </p:nvSpPr>
        <p:spPr>
          <a:xfrm>
            <a:off x="4104884" y="962287"/>
            <a:ext cx="1141659" cy="885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800" b="1" dirty="0">
                <a:latin typeface="1973 미미월드 R" panose="02000300000000000000" pitchFamily="50" charset="-127"/>
                <a:ea typeface="1973 미미월드 R" panose="02000300000000000000" pitchFamily="50" charset="-127"/>
              </a:rPr>
              <a:t>빼기</a:t>
            </a:r>
            <a:endParaRPr lang="en-US" altLang="ko-KR" sz="3800" b="1" dirty="0">
              <a:latin typeface="1973 미미월드 R" panose="02000300000000000000" pitchFamily="50" charset="-127"/>
              <a:ea typeface="1973 미미월드 R" panose="02000300000000000000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655974-FBF5-D771-D27C-101B9744290A}"/>
              </a:ext>
            </a:extLst>
          </p:cNvPr>
          <p:cNvSpPr txBox="1"/>
          <p:nvPr/>
        </p:nvSpPr>
        <p:spPr>
          <a:xfrm>
            <a:off x="6659525" y="4370898"/>
            <a:ext cx="1877437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차례를 한 번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더 합니다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947FA5-FA70-5403-33D2-D53526A3A9F9}"/>
              </a:ext>
            </a:extLst>
          </p:cNvPr>
          <p:cNvSpPr txBox="1"/>
          <p:nvPr/>
        </p:nvSpPr>
        <p:spPr>
          <a:xfrm>
            <a:off x="6704623" y="988413"/>
            <a:ext cx="1752403" cy="885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800" b="1" dirty="0">
                <a:latin typeface="1973 미미월드 R" panose="02000300000000000000" pitchFamily="50" charset="-127"/>
                <a:ea typeface="1973 미미월드 R" panose="02000300000000000000" pitchFamily="50" charset="-127"/>
              </a:rPr>
              <a:t>한번 더</a:t>
            </a:r>
            <a:endParaRPr lang="en-US" altLang="ko-KR" sz="3800" b="1" dirty="0">
              <a:latin typeface="1973 미미월드 R" panose="02000300000000000000" pitchFamily="50" charset="-127"/>
              <a:ea typeface="1973 미미월드 R" panose="02000300000000000000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B4CFFF-D454-B152-A361-5CCFAF1AE433}"/>
              </a:ext>
            </a:extLst>
          </p:cNvPr>
          <p:cNvSpPr txBox="1"/>
          <p:nvPr/>
        </p:nvSpPr>
        <p:spPr>
          <a:xfrm>
            <a:off x="9416530" y="4360294"/>
            <a:ext cx="2467343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빨간 상자는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블록으로 덮을 수</a:t>
            </a:r>
            <a:endParaRPr lang="en-US" altLang="ko-KR" sz="24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  <a:p>
            <a:pPr algn="ctr">
              <a:lnSpc>
                <a:spcPts val="3600"/>
              </a:lnSpc>
            </a:pPr>
            <a:r>
              <a:rPr lang="ko-KR" altLang="en-US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없습니다</a:t>
            </a:r>
            <a:r>
              <a:rPr lang="en-US" altLang="ko-KR" sz="24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9DD2CC-8135-871B-03AB-BA2157365BBF}"/>
              </a:ext>
            </a:extLst>
          </p:cNvPr>
          <p:cNvSpPr txBox="1"/>
          <p:nvPr/>
        </p:nvSpPr>
        <p:spPr>
          <a:xfrm>
            <a:off x="9529541" y="970189"/>
            <a:ext cx="2241319" cy="885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800" b="1" dirty="0">
                <a:latin typeface="1973 미미월드 R" panose="02000300000000000000" pitchFamily="50" charset="-127"/>
                <a:ea typeface="1973 미미월드 R" panose="02000300000000000000" pitchFamily="50" charset="-127"/>
              </a:rPr>
              <a:t>빨간 상자</a:t>
            </a:r>
            <a:endParaRPr lang="en-US" altLang="ko-KR" sz="3800" b="1" dirty="0">
              <a:latin typeface="1973 미미월드 R" panose="02000300000000000000" pitchFamily="50" charset="-127"/>
              <a:ea typeface="1973 미미월드 R" panose="02000300000000000000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7B8D73-404B-B346-F1B4-C487FE8A7574}"/>
              </a:ext>
            </a:extLst>
          </p:cNvPr>
          <p:cNvSpPr txBox="1"/>
          <p:nvPr/>
        </p:nvSpPr>
        <p:spPr>
          <a:xfrm>
            <a:off x="363523" y="39283"/>
            <a:ext cx="238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b="1" dirty="0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방법</a:t>
            </a:r>
            <a:endParaRPr lang="en-US" altLang="ko-KR" sz="4000" b="1" dirty="0">
              <a:latin typeface="210 옴니고딕 050" panose="02020603020101020101" pitchFamily="18" charset="-127"/>
              <a:ea typeface="210 옴니고딕 050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A99799-C8B7-7D4D-E34E-BDB270DE0291}"/>
              </a:ext>
            </a:extLst>
          </p:cNvPr>
          <p:cNvSpPr txBox="1"/>
          <p:nvPr/>
        </p:nvSpPr>
        <p:spPr>
          <a:xfrm>
            <a:off x="2746138" y="319716"/>
            <a:ext cx="7362913" cy="621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블록으로 아이콘을 덮으면 다음 효과가 발동됩니다</a:t>
            </a:r>
            <a:r>
              <a:rPr lang="en-US" altLang="ko-KR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7712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개체 9">
            <a:extLst>
              <a:ext uri="{FF2B5EF4-FFF2-40B4-BE49-F238E27FC236}">
                <a16:creationId xmlns:a16="http://schemas.microsoft.com/office/drawing/2014/main" id="{FBE35FF0-70D2-97DB-B191-30FB32C5FE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000745"/>
              </p:ext>
            </p:extLst>
          </p:nvPr>
        </p:nvGraphicFramePr>
        <p:xfrm>
          <a:off x="6688183" y="959405"/>
          <a:ext cx="2096315" cy="5010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047760" imgH="7284600" progId="">
                  <p:embed/>
                </p:oleObj>
              </mc:Choice>
              <mc:Fallback>
                <p:oleObj r:id="rId3" imgW="3047760" imgH="7284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88183" y="959405"/>
                        <a:ext cx="2096315" cy="5010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8532DD8F-33B1-2F57-084E-395DD16035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5" y="101114"/>
            <a:ext cx="6257028" cy="6906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0645B6-9779-06F9-A809-780F0B4BF7EC}"/>
              </a:ext>
            </a:extLst>
          </p:cNvPr>
          <p:cNvSpPr txBox="1"/>
          <p:nvPr/>
        </p:nvSpPr>
        <p:spPr>
          <a:xfrm>
            <a:off x="230866" y="6025183"/>
            <a:ext cx="11614078" cy="621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탑이 무너졌다면 가지고 있는 블록을 점수로 따져서 가장 낮은 사람이 승리합니다</a:t>
            </a:r>
            <a:r>
              <a:rPr lang="en-US" altLang="ko-KR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82AF8B-8E7D-E4E5-206D-9D2990D9A1BB}"/>
              </a:ext>
            </a:extLst>
          </p:cNvPr>
          <p:cNvSpPr txBox="1"/>
          <p:nvPr/>
        </p:nvSpPr>
        <p:spPr>
          <a:xfrm>
            <a:off x="363523" y="39283"/>
            <a:ext cx="238261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000" b="1">
                <a:latin typeface="210 옴니고딕 050" panose="02020603020101020101" pitchFamily="18" charset="-127"/>
                <a:ea typeface="210 옴니고딕 050" panose="02020603020101020101" pitchFamily="18" charset="-127"/>
              </a:rPr>
              <a:t>게임 종료</a:t>
            </a:r>
            <a:endParaRPr lang="en-US" altLang="ko-KR" sz="4000" b="1" dirty="0">
              <a:latin typeface="210 옴니고딕 050" panose="02020603020101020101" pitchFamily="18" charset="-127"/>
              <a:ea typeface="210 옴니고딕 050" panose="0202060302010102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65EB7-20D5-2D1F-24EF-17EE26D9A7DA}"/>
              </a:ext>
            </a:extLst>
          </p:cNvPr>
          <p:cNvSpPr txBox="1"/>
          <p:nvPr/>
        </p:nvSpPr>
        <p:spPr>
          <a:xfrm>
            <a:off x="2848320" y="281389"/>
            <a:ext cx="7869463" cy="621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가장 먼저 자신의 블록 모두 사용한 사람이 승리합니다</a:t>
            </a:r>
            <a:r>
              <a:rPr lang="en-US" altLang="ko-KR" sz="2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798EB-E124-9928-03F1-8B3434952CCF}"/>
              </a:ext>
            </a:extLst>
          </p:cNvPr>
          <p:cNvSpPr txBox="1"/>
          <p:nvPr/>
        </p:nvSpPr>
        <p:spPr>
          <a:xfrm>
            <a:off x="7885765" y="1413994"/>
            <a:ext cx="3526686" cy="79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3+3</a:t>
            </a:r>
            <a:r>
              <a:rPr lang="ko-KR" altLang="en-US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</a:t>
            </a:r>
            <a:r>
              <a:rPr lang="en-US" altLang="ko-KR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=</a:t>
            </a:r>
            <a:r>
              <a:rPr lang="ko-KR" altLang="en-US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 </a:t>
            </a:r>
            <a:r>
              <a:rPr lang="en-US" altLang="ko-KR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6</a:t>
            </a:r>
            <a:r>
              <a:rPr lang="ko-KR" altLang="en-US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점</a:t>
            </a:r>
            <a:endParaRPr lang="en-US" altLang="ko-KR" sz="33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8E33F5-BE52-76EF-01CC-2A57DD0D3B11}"/>
              </a:ext>
            </a:extLst>
          </p:cNvPr>
          <p:cNvSpPr txBox="1"/>
          <p:nvPr/>
        </p:nvSpPr>
        <p:spPr>
          <a:xfrm>
            <a:off x="7961396" y="3049096"/>
            <a:ext cx="3526686" cy="79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4</a:t>
            </a:r>
            <a:r>
              <a:rPr lang="ko-KR" altLang="en-US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점 </a:t>
            </a:r>
            <a:r>
              <a:rPr lang="en-US" altLang="ko-KR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(</a:t>
            </a:r>
            <a:r>
              <a:rPr lang="ko-KR" altLang="en-US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승리</a:t>
            </a:r>
            <a:r>
              <a:rPr lang="en-US" altLang="ko-KR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4D3836-33CA-01AA-13A6-B89D0FAFE376}"/>
              </a:ext>
            </a:extLst>
          </p:cNvPr>
          <p:cNvSpPr txBox="1"/>
          <p:nvPr/>
        </p:nvSpPr>
        <p:spPr>
          <a:xfrm>
            <a:off x="7707746" y="4653405"/>
            <a:ext cx="3526686" cy="79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5</a:t>
            </a:r>
            <a:r>
              <a:rPr lang="ko-KR" altLang="en-US" sz="33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점</a:t>
            </a:r>
            <a:endParaRPr lang="en-US" altLang="ko-KR" sz="3300" dirty="0">
              <a:latin typeface="210 옴니고딕 040" panose="02020603020101020101" pitchFamily="18" charset="-127"/>
              <a:ea typeface="210 옴니고딕 040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0300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0645B6-9779-06F9-A809-780F0B4BF7EC}"/>
              </a:ext>
            </a:extLst>
          </p:cNvPr>
          <p:cNvSpPr txBox="1"/>
          <p:nvPr/>
        </p:nvSpPr>
        <p:spPr>
          <a:xfrm>
            <a:off x="1135346" y="5895269"/>
            <a:ext cx="9921307" cy="832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높아질수록 조심조심</a:t>
            </a:r>
            <a:r>
              <a:rPr lang="en-US" altLang="ko-KR" sz="3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 </a:t>
            </a:r>
            <a:r>
              <a:rPr lang="ko-KR" altLang="en-US" sz="3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아이콘을 잘 활용해 보세요</a:t>
            </a:r>
            <a:r>
              <a:rPr lang="en-US" altLang="ko-KR" sz="3500" dirty="0">
                <a:latin typeface="210 옴니고딕 040" panose="02020603020101020101" pitchFamily="18" charset="-127"/>
                <a:ea typeface="210 옴니고딕 040" panose="02020603020101020101" pitchFamily="18" charset="-127"/>
              </a:rPr>
              <a:t>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3185C3-23FA-6F9C-EBFD-BB588A204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64" y="505097"/>
            <a:ext cx="9582529" cy="539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0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566</Words>
  <Application>Microsoft Office PowerPoint</Application>
  <PresentationFormat>와이드스크린</PresentationFormat>
  <Paragraphs>75</Paragraphs>
  <Slides>8</Slides>
  <Notes>8</Notes>
  <HiddenSlides>0</HiddenSlides>
  <MMClips>0</MMClips>
  <ScaleCrop>false</ScaleCrop>
  <HeadingPairs>
    <vt:vector size="8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8</vt:i4>
      </vt:variant>
    </vt:vector>
  </HeadingPairs>
  <TitlesOfParts>
    <vt:vector size="14" baseType="lpstr">
      <vt:lpstr>맑은 고딕</vt:lpstr>
      <vt:lpstr>210 옴니고딕 050</vt:lpstr>
      <vt:lpstr>210 옴니고딕 040</vt:lpstr>
      <vt:lpstr>1973 미미월드 R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주식회사 보드엠</dc:creator>
  <cp:lastModifiedBy>Jade Yoo</cp:lastModifiedBy>
  <cp:revision>12</cp:revision>
  <dcterms:created xsi:type="dcterms:W3CDTF">2023-03-24T05:38:19Z</dcterms:created>
  <dcterms:modified xsi:type="dcterms:W3CDTF">2023-03-30T11:12:24Z</dcterms:modified>
</cp:coreProperties>
</file>